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7" r:id="rId5"/>
    <p:sldId id="261" r:id="rId6"/>
    <p:sldId id="262" r:id="rId7"/>
    <p:sldId id="264" r:id="rId8"/>
    <p:sldId id="265" r:id="rId9"/>
    <p:sldId id="267" r:id="rId10"/>
    <p:sldId id="266" r:id="rId11"/>
    <p:sldId id="273" r:id="rId12"/>
    <p:sldId id="274" r:id="rId13"/>
    <p:sldId id="278" r:id="rId14"/>
    <p:sldId id="27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2BCE3"/>
    <a:srgbClr val="D02AA1"/>
    <a:srgbClr val="413887"/>
    <a:srgbClr val="E3A481"/>
    <a:srgbClr val="E2E6E8"/>
    <a:srgbClr val="AA26FC"/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2A7AC2-4B0D-400A-AE5D-3B93505B503B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1F1DE1B-0EEE-4EE9-A5D5-FCDEB4B5196B}">
      <dgm:prSet phldrT="[텍스트]" custT="1"/>
      <dgm:spPr>
        <a:solidFill>
          <a:srgbClr val="AA26FC"/>
        </a:solidFill>
        <a:ln>
          <a:noFill/>
        </a:ln>
      </dgm:spPr>
      <dgm:t>
        <a:bodyPr/>
        <a:lstStyle/>
        <a:p>
          <a:pPr algn="ctr" latinLnBrk="1"/>
          <a:r>
            <a:rPr lang="ko-KR" altLang="en-US" sz="18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주요기능</a:t>
          </a:r>
          <a:endParaRPr lang="en-US" altLang="ko-KR" sz="1800" b="1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D5996647-6E0A-4A5A-A2B5-F976D32C54FD}" type="parTrans" cxnId="{D86691D1-23F0-4A1A-9D78-46E80A7625EB}">
      <dgm:prSet/>
      <dgm:spPr/>
      <dgm:t>
        <a:bodyPr/>
        <a:lstStyle/>
        <a:p>
          <a:pPr latinLnBrk="1"/>
          <a:endParaRPr lang="ko-KR" altLang="en-US"/>
        </a:p>
      </dgm:t>
    </dgm:pt>
    <dgm:pt modelId="{B8DFF3A1-F5FF-4AC1-B7F8-DA9400236625}" type="sibTrans" cxnId="{D86691D1-23F0-4A1A-9D78-46E80A7625EB}">
      <dgm:prSet/>
      <dgm:spPr/>
      <dgm:t>
        <a:bodyPr/>
        <a:lstStyle/>
        <a:p>
          <a:pPr latinLnBrk="1"/>
          <a:endParaRPr lang="ko-KR" altLang="en-US"/>
        </a:p>
      </dgm:t>
    </dgm:pt>
    <dgm:pt modelId="{1983EFE7-2B0F-49A0-B9AD-5EB8C33CA31B}">
      <dgm:prSet phldrT="[텍스트]"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r>
            <a:rPr lang="en-US" altLang="ko-KR" dirty="0">
              <a:solidFill>
                <a:srgbClr val="FF0000"/>
              </a:solidFill>
            </a:rPr>
            <a:t> </a:t>
          </a:r>
          <a:endParaRPr lang="ko-KR" altLang="en-US" dirty="0">
            <a:solidFill>
              <a:srgbClr val="FF0000"/>
            </a:solidFill>
          </a:endParaRPr>
        </a:p>
      </dgm:t>
    </dgm:pt>
    <dgm:pt modelId="{55E0BF77-7D82-452D-9D0C-7E540F0375FB}" type="parTrans" cxnId="{FCB6BD9E-FC82-4C2F-A55C-0FB4D29E6A3C}">
      <dgm:prSet/>
      <dgm:spPr/>
      <dgm:t>
        <a:bodyPr/>
        <a:lstStyle/>
        <a:p>
          <a:pPr latinLnBrk="1"/>
          <a:endParaRPr lang="ko-KR" altLang="en-US"/>
        </a:p>
      </dgm:t>
    </dgm:pt>
    <dgm:pt modelId="{3654DAE9-AD73-4911-A879-A81EF076FD83}" type="sibTrans" cxnId="{FCB6BD9E-FC82-4C2F-A55C-0FB4D29E6A3C}">
      <dgm:prSet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9E533D6D-9DB8-4645-811E-87716ED48462}">
      <dgm:prSet phldrT="[텍스트]"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DFD1097C-E54D-4A47-94B4-8E40BC78208C}" type="parTrans" cxnId="{9CEBC312-CAA8-4C37-95D9-F0E0570F69A4}">
      <dgm:prSet/>
      <dgm:spPr/>
      <dgm:t>
        <a:bodyPr/>
        <a:lstStyle/>
        <a:p>
          <a:pPr latinLnBrk="1"/>
          <a:endParaRPr lang="ko-KR" altLang="en-US"/>
        </a:p>
      </dgm:t>
    </dgm:pt>
    <dgm:pt modelId="{55DAB971-8C23-4CB6-8EAC-3052E3C9A3FA}" type="sibTrans" cxnId="{9CEBC312-CAA8-4C37-95D9-F0E0570F69A4}">
      <dgm:prSet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068365C3-A0A2-4288-9896-0ADEB7748FC0}">
      <dgm:prSet phldrT="[텍스트]"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1F56E67B-30EA-4119-B72C-18B661C8567D}" type="parTrans" cxnId="{F727E0F6-D563-4230-B7B3-9193FA1D0F5E}">
      <dgm:prSet/>
      <dgm:spPr/>
      <dgm:t>
        <a:bodyPr/>
        <a:lstStyle/>
        <a:p>
          <a:pPr latinLnBrk="1"/>
          <a:endParaRPr lang="ko-KR" altLang="en-US"/>
        </a:p>
      </dgm:t>
    </dgm:pt>
    <dgm:pt modelId="{973B0C93-1731-4539-84E9-5411288BDC85}" type="sibTrans" cxnId="{F727E0F6-D563-4230-B7B3-9193FA1D0F5E}">
      <dgm:prSet/>
      <dgm:spPr>
        <a:solidFill>
          <a:srgbClr val="AA26FC"/>
        </a:solidFill>
      </dgm:spPr>
      <dgm:t>
        <a:bodyPr/>
        <a:lstStyle/>
        <a:p>
          <a:pPr latinLnBrk="1"/>
          <a:endParaRPr lang="ko-KR" altLang="en-US"/>
        </a:p>
      </dgm:t>
    </dgm:pt>
    <dgm:pt modelId="{D881A93C-546F-4716-99E7-1E9C7C8B9464}">
      <dgm:prSet phldrT="[텍스트]"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64DA78C5-B000-45E8-88B7-3AF3D4AED64B}" type="parTrans" cxnId="{A97D061C-760D-48AC-B366-548533D73705}">
      <dgm:prSet/>
      <dgm:spPr/>
      <dgm:t>
        <a:bodyPr/>
        <a:lstStyle/>
        <a:p>
          <a:pPr latinLnBrk="1"/>
          <a:endParaRPr lang="ko-KR" altLang="en-US"/>
        </a:p>
      </dgm:t>
    </dgm:pt>
    <dgm:pt modelId="{3C3AA08C-8AE8-4D22-B424-84FB0BDD8808}" type="sibTrans" cxnId="{A97D061C-760D-48AC-B366-548533D73705}">
      <dgm:prSet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E00A5006-71C6-4A40-B6E8-E0753D61F0E3}">
      <dgm:prSet phldrT="[텍스트]"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5B1D42D7-7F60-487A-82F7-14BD97EB708A}" type="parTrans" cxnId="{A558F9AB-3AAE-48D4-9772-2FA7489F23D3}">
      <dgm:prSet/>
      <dgm:spPr/>
      <dgm:t>
        <a:bodyPr/>
        <a:lstStyle/>
        <a:p>
          <a:pPr latinLnBrk="1"/>
          <a:endParaRPr lang="ko-KR" altLang="en-US"/>
        </a:p>
      </dgm:t>
    </dgm:pt>
    <dgm:pt modelId="{5627B0A3-D7B8-46A4-9630-C5FD2EE358BD}" type="sibTrans" cxnId="{A558F9AB-3AAE-48D4-9772-2FA7489F23D3}">
      <dgm:prSet/>
      <dgm:spPr>
        <a:solidFill>
          <a:srgbClr val="AA26FC"/>
        </a:solidFill>
      </dgm:spPr>
      <dgm:t>
        <a:bodyPr/>
        <a:lstStyle/>
        <a:p>
          <a:pPr latinLnBrk="1"/>
          <a:endParaRPr lang="ko-KR" altLang="en-US"/>
        </a:p>
      </dgm:t>
    </dgm:pt>
    <dgm:pt modelId="{EDEFE63C-5D8F-4C3D-A88F-E821D22AE64C}">
      <dgm:prSet phldrT="[텍스트]"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F07BCD3-0D95-4CF3-95F7-135D753BBC35}" type="parTrans" cxnId="{45D67AC0-ACF5-4E1F-A816-E7FC4E08CC2C}">
      <dgm:prSet/>
      <dgm:spPr/>
      <dgm:t>
        <a:bodyPr/>
        <a:lstStyle/>
        <a:p>
          <a:pPr latinLnBrk="1"/>
          <a:endParaRPr lang="ko-KR" altLang="en-US"/>
        </a:p>
      </dgm:t>
    </dgm:pt>
    <dgm:pt modelId="{A079FEAF-6F99-4BFB-9856-2690C8A009F7}" type="sibTrans" cxnId="{45D67AC0-ACF5-4E1F-A816-E7FC4E08CC2C}">
      <dgm:prSet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04204504-9514-476D-BEAA-A55DED778EEE}">
      <dgm:prSet phldrT="[텍스트]"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3B8BF18-90D3-43F1-9B33-6DFA930E87BE}" type="parTrans" cxnId="{545C6D07-1AC3-4E02-9F22-DAB0C313B099}">
      <dgm:prSet/>
      <dgm:spPr/>
      <dgm:t>
        <a:bodyPr/>
        <a:lstStyle/>
        <a:p>
          <a:pPr latinLnBrk="1"/>
          <a:endParaRPr lang="ko-KR" altLang="en-US"/>
        </a:p>
      </dgm:t>
    </dgm:pt>
    <dgm:pt modelId="{900D0F9B-05E6-4207-A078-26FFC7E3EEE1}" type="sibTrans" cxnId="{545C6D07-1AC3-4E02-9F22-DAB0C313B099}">
      <dgm:prSet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2F5A4C37-1F85-4A6F-A679-BCA1FBB8DD21}">
      <dgm:prSet phldrT="[텍스트]"/>
      <dgm:spPr>
        <a:solidFill>
          <a:srgbClr val="AA26FC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389E1C6B-6D0A-4E96-911E-6F3E96F1F4A3}" type="parTrans" cxnId="{B16AB51F-4FC4-4BA3-9973-DB0113BBF3C4}">
      <dgm:prSet/>
      <dgm:spPr/>
      <dgm:t>
        <a:bodyPr/>
        <a:lstStyle/>
        <a:p>
          <a:pPr latinLnBrk="1"/>
          <a:endParaRPr lang="ko-KR" altLang="en-US"/>
        </a:p>
      </dgm:t>
    </dgm:pt>
    <dgm:pt modelId="{5707F7DB-418E-43AC-B48C-266CDD06165A}" type="sibTrans" cxnId="{B16AB51F-4FC4-4BA3-9973-DB0113BBF3C4}">
      <dgm:prSet/>
      <dgm:spPr>
        <a:solidFill>
          <a:srgbClr val="AA26FC"/>
        </a:solidFill>
      </dgm:spPr>
      <dgm:t>
        <a:bodyPr/>
        <a:lstStyle/>
        <a:p>
          <a:pPr latinLnBrk="1"/>
          <a:endParaRPr lang="ko-KR" altLang="en-US"/>
        </a:p>
      </dgm:t>
    </dgm:pt>
    <dgm:pt modelId="{08847CFB-4450-4B49-8605-869868D61F37}" type="pres">
      <dgm:prSet presAssocID="{F92A7AC2-4B0D-400A-AE5D-3B93505B503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7B4835D-5E85-45FE-AF47-0BB7E2A3D0E8}" type="pres">
      <dgm:prSet presAssocID="{31F1DE1B-0EEE-4EE9-A5D5-FCDEB4B5196B}" presName="centerShape" presStyleLbl="node0" presStyleIdx="0" presStyleCnt="1" custScaleX="114592" custScaleY="114592"/>
      <dgm:spPr/>
    </dgm:pt>
    <dgm:pt modelId="{C2038279-17D7-4599-83B9-DCFEC74152CB}" type="pres">
      <dgm:prSet presAssocID="{1983EFE7-2B0F-49A0-B9AD-5EB8C33CA31B}" presName="node" presStyleLbl="node1" presStyleIdx="0" presStyleCnt="8">
        <dgm:presLayoutVars>
          <dgm:bulletEnabled val="1"/>
        </dgm:presLayoutVars>
      </dgm:prSet>
      <dgm:spPr/>
    </dgm:pt>
    <dgm:pt modelId="{DAFB4000-548C-4982-9B1D-04ADB6560E16}" type="pres">
      <dgm:prSet presAssocID="{1983EFE7-2B0F-49A0-B9AD-5EB8C33CA31B}" presName="dummy" presStyleCnt="0"/>
      <dgm:spPr/>
    </dgm:pt>
    <dgm:pt modelId="{3258C9EB-E22E-467A-8A14-1CCB9FB81344}" type="pres">
      <dgm:prSet presAssocID="{3654DAE9-AD73-4911-A879-A81EF076FD83}" presName="sibTrans" presStyleLbl="sibTrans2D1" presStyleIdx="0" presStyleCnt="8" custScaleX="51954" custScaleY="51954"/>
      <dgm:spPr/>
    </dgm:pt>
    <dgm:pt modelId="{722E193C-04E6-4B74-949D-5A34F240371B}" type="pres">
      <dgm:prSet presAssocID="{9E533D6D-9DB8-4645-811E-87716ED48462}" presName="node" presStyleLbl="node1" presStyleIdx="1" presStyleCnt="8">
        <dgm:presLayoutVars>
          <dgm:bulletEnabled val="1"/>
        </dgm:presLayoutVars>
      </dgm:prSet>
      <dgm:spPr/>
    </dgm:pt>
    <dgm:pt modelId="{AC7B0648-0829-4D14-A7B4-CB4987807F00}" type="pres">
      <dgm:prSet presAssocID="{9E533D6D-9DB8-4645-811E-87716ED48462}" presName="dummy" presStyleCnt="0"/>
      <dgm:spPr/>
    </dgm:pt>
    <dgm:pt modelId="{70E87EF0-A619-4E58-961A-A987D1C0D520}" type="pres">
      <dgm:prSet presAssocID="{55DAB971-8C23-4CB6-8EAC-3052E3C9A3FA}" presName="sibTrans" presStyleLbl="sibTrans2D1" presStyleIdx="1" presStyleCnt="8" custScaleX="51954" custScaleY="51954"/>
      <dgm:spPr/>
    </dgm:pt>
    <dgm:pt modelId="{CE6CE148-C273-4E7C-B8AD-316B4F2BA06C}" type="pres">
      <dgm:prSet presAssocID="{068365C3-A0A2-4288-9896-0ADEB7748FC0}" presName="node" presStyleLbl="node1" presStyleIdx="2" presStyleCnt="8">
        <dgm:presLayoutVars>
          <dgm:bulletEnabled val="1"/>
        </dgm:presLayoutVars>
      </dgm:prSet>
      <dgm:spPr/>
    </dgm:pt>
    <dgm:pt modelId="{2A41026E-6066-4802-8662-22F67473FE3F}" type="pres">
      <dgm:prSet presAssocID="{068365C3-A0A2-4288-9896-0ADEB7748FC0}" presName="dummy" presStyleCnt="0"/>
      <dgm:spPr/>
    </dgm:pt>
    <dgm:pt modelId="{384C75E9-2BC0-42E9-969B-9BA990A35320}" type="pres">
      <dgm:prSet presAssocID="{973B0C93-1731-4539-84E9-5411288BDC85}" presName="sibTrans" presStyleLbl="sibTrans2D1" presStyleIdx="2" presStyleCnt="8" custScaleX="51954" custScaleY="51954"/>
      <dgm:spPr/>
    </dgm:pt>
    <dgm:pt modelId="{3E70F359-9815-42FC-91A6-F9EEC6CBA69E}" type="pres">
      <dgm:prSet presAssocID="{D881A93C-546F-4716-99E7-1E9C7C8B9464}" presName="node" presStyleLbl="node1" presStyleIdx="3" presStyleCnt="8">
        <dgm:presLayoutVars>
          <dgm:bulletEnabled val="1"/>
        </dgm:presLayoutVars>
      </dgm:prSet>
      <dgm:spPr/>
    </dgm:pt>
    <dgm:pt modelId="{576CD6A5-17DE-4518-B9C9-7CC1CB065479}" type="pres">
      <dgm:prSet presAssocID="{D881A93C-546F-4716-99E7-1E9C7C8B9464}" presName="dummy" presStyleCnt="0"/>
      <dgm:spPr/>
    </dgm:pt>
    <dgm:pt modelId="{128817E1-7582-4A0B-9F6D-B3327AA67520}" type="pres">
      <dgm:prSet presAssocID="{3C3AA08C-8AE8-4D22-B424-84FB0BDD8808}" presName="sibTrans" presStyleLbl="sibTrans2D1" presStyleIdx="3" presStyleCnt="8" custScaleX="51954" custScaleY="51954"/>
      <dgm:spPr/>
    </dgm:pt>
    <dgm:pt modelId="{C35EB60E-D4C5-4087-960C-3959A6FB5D5F}" type="pres">
      <dgm:prSet presAssocID="{EDEFE63C-5D8F-4C3D-A88F-E821D22AE64C}" presName="node" presStyleLbl="node1" presStyleIdx="4" presStyleCnt="8">
        <dgm:presLayoutVars>
          <dgm:bulletEnabled val="1"/>
        </dgm:presLayoutVars>
      </dgm:prSet>
      <dgm:spPr/>
    </dgm:pt>
    <dgm:pt modelId="{20FC9E23-89B4-4CB4-A9AA-807174FF1085}" type="pres">
      <dgm:prSet presAssocID="{EDEFE63C-5D8F-4C3D-A88F-E821D22AE64C}" presName="dummy" presStyleCnt="0"/>
      <dgm:spPr/>
    </dgm:pt>
    <dgm:pt modelId="{BE480B08-16BE-4899-BC70-D7889F07A1F3}" type="pres">
      <dgm:prSet presAssocID="{A079FEAF-6F99-4BFB-9856-2690C8A009F7}" presName="sibTrans" presStyleLbl="sibTrans2D1" presStyleIdx="4" presStyleCnt="8" custScaleX="51954" custScaleY="51954"/>
      <dgm:spPr/>
    </dgm:pt>
    <dgm:pt modelId="{B49973F5-8E8C-4EE1-AD3B-4CCA039704E8}" type="pres">
      <dgm:prSet presAssocID="{04204504-9514-476D-BEAA-A55DED778EEE}" presName="node" presStyleLbl="node1" presStyleIdx="5" presStyleCnt="8">
        <dgm:presLayoutVars>
          <dgm:bulletEnabled val="1"/>
        </dgm:presLayoutVars>
      </dgm:prSet>
      <dgm:spPr/>
    </dgm:pt>
    <dgm:pt modelId="{EEE6E6C9-2690-479D-9FA9-8D2810E54F28}" type="pres">
      <dgm:prSet presAssocID="{04204504-9514-476D-BEAA-A55DED778EEE}" presName="dummy" presStyleCnt="0"/>
      <dgm:spPr/>
    </dgm:pt>
    <dgm:pt modelId="{0008F458-1753-42CB-B841-0FDB15A0F89F}" type="pres">
      <dgm:prSet presAssocID="{900D0F9B-05E6-4207-A078-26FFC7E3EEE1}" presName="sibTrans" presStyleLbl="sibTrans2D1" presStyleIdx="5" presStyleCnt="8" custScaleX="51954" custScaleY="51954"/>
      <dgm:spPr/>
    </dgm:pt>
    <dgm:pt modelId="{3D7ED8EE-D51C-4F7A-A268-F9B511A85819}" type="pres">
      <dgm:prSet presAssocID="{2F5A4C37-1F85-4A6F-A679-BCA1FBB8DD21}" presName="node" presStyleLbl="node1" presStyleIdx="6" presStyleCnt="8">
        <dgm:presLayoutVars>
          <dgm:bulletEnabled val="1"/>
        </dgm:presLayoutVars>
      </dgm:prSet>
      <dgm:spPr/>
    </dgm:pt>
    <dgm:pt modelId="{7BEE3C96-2626-4D20-BB86-FF18AC4E456A}" type="pres">
      <dgm:prSet presAssocID="{2F5A4C37-1F85-4A6F-A679-BCA1FBB8DD21}" presName="dummy" presStyleCnt="0"/>
      <dgm:spPr/>
    </dgm:pt>
    <dgm:pt modelId="{2701EBF0-9001-489B-9ACF-5DB5D0453A39}" type="pres">
      <dgm:prSet presAssocID="{5707F7DB-418E-43AC-B48C-266CDD06165A}" presName="sibTrans" presStyleLbl="sibTrans2D1" presStyleIdx="6" presStyleCnt="8" custScaleX="51954" custScaleY="51954"/>
      <dgm:spPr/>
    </dgm:pt>
    <dgm:pt modelId="{A9559121-B494-40A5-B53E-8A7EA15648EA}" type="pres">
      <dgm:prSet presAssocID="{E00A5006-71C6-4A40-B6E8-E0753D61F0E3}" presName="node" presStyleLbl="node1" presStyleIdx="7" presStyleCnt="8">
        <dgm:presLayoutVars>
          <dgm:bulletEnabled val="1"/>
        </dgm:presLayoutVars>
      </dgm:prSet>
      <dgm:spPr/>
    </dgm:pt>
    <dgm:pt modelId="{8B39EDBB-FF54-4400-A6FE-2179C1341817}" type="pres">
      <dgm:prSet presAssocID="{E00A5006-71C6-4A40-B6E8-E0753D61F0E3}" presName="dummy" presStyleCnt="0"/>
      <dgm:spPr/>
    </dgm:pt>
    <dgm:pt modelId="{C2D7A864-CE0A-42D7-8C19-4CDD6900AD88}" type="pres">
      <dgm:prSet presAssocID="{5627B0A3-D7B8-46A4-9630-C5FD2EE358BD}" presName="sibTrans" presStyleLbl="sibTrans2D1" presStyleIdx="7" presStyleCnt="8" custScaleX="51954" custScaleY="51954"/>
      <dgm:spPr/>
    </dgm:pt>
  </dgm:ptLst>
  <dgm:cxnLst>
    <dgm:cxn modelId="{FC719B00-8E50-4F0C-9B48-59151413F7FE}" type="presOf" srcId="{068365C3-A0A2-4288-9896-0ADEB7748FC0}" destId="{CE6CE148-C273-4E7C-B8AD-316B4F2BA06C}" srcOrd="0" destOrd="0" presId="urn:microsoft.com/office/officeart/2005/8/layout/radial6"/>
    <dgm:cxn modelId="{7043B100-63AD-418D-B768-54122A116D89}" type="presOf" srcId="{973B0C93-1731-4539-84E9-5411288BDC85}" destId="{384C75E9-2BC0-42E9-969B-9BA990A35320}" srcOrd="0" destOrd="0" presId="urn:microsoft.com/office/officeart/2005/8/layout/radial6"/>
    <dgm:cxn modelId="{545C6D07-1AC3-4E02-9F22-DAB0C313B099}" srcId="{31F1DE1B-0EEE-4EE9-A5D5-FCDEB4B5196B}" destId="{04204504-9514-476D-BEAA-A55DED778EEE}" srcOrd="5" destOrd="0" parTransId="{93B8BF18-90D3-43F1-9B33-6DFA930E87BE}" sibTransId="{900D0F9B-05E6-4207-A078-26FFC7E3EEE1}"/>
    <dgm:cxn modelId="{6B107E0D-2320-44F8-933B-835F10BE8164}" type="presOf" srcId="{E00A5006-71C6-4A40-B6E8-E0753D61F0E3}" destId="{A9559121-B494-40A5-B53E-8A7EA15648EA}" srcOrd="0" destOrd="0" presId="urn:microsoft.com/office/officeart/2005/8/layout/radial6"/>
    <dgm:cxn modelId="{9CEBC312-CAA8-4C37-95D9-F0E0570F69A4}" srcId="{31F1DE1B-0EEE-4EE9-A5D5-FCDEB4B5196B}" destId="{9E533D6D-9DB8-4645-811E-87716ED48462}" srcOrd="1" destOrd="0" parTransId="{DFD1097C-E54D-4A47-94B4-8E40BC78208C}" sibTransId="{55DAB971-8C23-4CB6-8EAC-3052E3C9A3FA}"/>
    <dgm:cxn modelId="{A97D061C-760D-48AC-B366-548533D73705}" srcId="{31F1DE1B-0EEE-4EE9-A5D5-FCDEB4B5196B}" destId="{D881A93C-546F-4716-99E7-1E9C7C8B9464}" srcOrd="3" destOrd="0" parTransId="{64DA78C5-B000-45E8-88B7-3AF3D4AED64B}" sibTransId="{3C3AA08C-8AE8-4D22-B424-84FB0BDD8808}"/>
    <dgm:cxn modelId="{B16AB51F-4FC4-4BA3-9973-DB0113BBF3C4}" srcId="{31F1DE1B-0EEE-4EE9-A5D5-FCDEB4B5196B}" destId="{2F5A4C37-1F85-4A6F-A679-BCA1FBB8DD21}" srcOrd="6" destOrd="0" parTransId="{389E1C6B-6D0A-4E96-911E-6F3E96F1F4A3}" sibTransId="{5707F7DB-418E-43AC-B48C-266CDD06165A}"/>
    <dgm:cxn modelId="{11B16923-5E0C-4166-933C-84F5277948CF}" type="presOf" srcId="{3654DAE9-AD73-4911-A879-A81EF076FD83}" destId="{3258C9EB-E22E-467A-8A14-1CCB9FB81344}" srcOrd="0" destOrd="0" presId="urn:microsoft.com/office/officeart/2005/8/layout/radial6"/>
    <dgm:cxn modelId="{B9325424-2D2E-45A7-82DA-2747CF91870D}" type="presOf" srcId="{A079FEAF-6F99-4BFB-9856-2690C8A009F7}" destId="{BE480B08-16BE-4899-BC70-D7889F07A1F3}" srcOrd="0" destOrd="0" presId="urn:microsoft.com/office/officeart/2005/8/layout/radial6"/>
    <dgm:cxn modelId="{85B0D02C-035D-4A5D-93CE-332035A511BF}" type="presOf" srcId="{900D0F9B-05E6-4207-A078-26FFC7E3EEE1}" destId="{0008F458-1753-42CB-B841-0FDB15A0F89F}" srcOrd="0" destOrd="0" presId="urn:microsoft.com/office/officeart/2005/8/layout/radial6"/>
    <dgm:cxn modelId="{50287533-B718-49F6-9D94-6E931FE11667}" type="presOf" srcId="{D881A93C-546F-4716-99E7-1E9C7C8B9464}" destId="{3E70F359-9815-42FC-91A6-F9EEC6CBA69E}" srcOrd="0" destOrd="0" presId="urn:microsoft.com/office/officeart/2005/8/layout/radial6"/>
    <dgm:cxn modelId="{7EDBEA36-6BB4-4CD9-820C-EFC91F40A91D}" type="presOf" srcId="{1983EFE7-2B0F-49A0-B9AD-5EB8C33CA31B}" destId="{C2038279-17D7-4599-83B9-DCFEC74152CB}" srcOrd="0" destOrd="0" presId="urn:microsoft.com/office/officeart/2005/8/layout/radial6"/>
    <dgm:cxn modelId="{D9468170-38FF-42AE-9E20-750E1A22739A}" type="presOf" srcId="{F92A7AC2-4B0D-400A-AE5D-3B93505B503B}" destId="{08847CFB-4450-4B49-8605-869868D61F37}" srcOrd="0" destOrd="0" presId="urn:microsoft.com/office/officeart/2005/8/layout/radial6"/>
    <dgm:cxn modelId="{1D59CC75-E6DA-4B36-88CF-4A22A853B0F6}" type="presOf" srcId="{55DAB971-8C23-4CB6-8EAC-3052E3C9A3FA}" destId="{70E87EF0-A619-4E58-961A-A987D1C0D520}" srcOrd="0" destOrd="0" presId="urn:microsoft.com/office/officeart/2005/8/layout/radial6"/>
    <dgm:cxn modelId="{5B92ED79-72AB-4035-8F86-7B50A5D3A0F5}" type="presOf" srcId="{3C3AA08C-8AE8-4D22-B424-84FB0BDD8808}" destId="{128817E1-7582-4A0B-9F6D-B3327AA67520}" srcOrd="0" destOrd="0" presId="urn:microsoft.com/office/officeart/2005/8/layout/radial6"/>
    <dgm:cxn modelId="{A4176E5A-9CBC-49FF-AE69-C603A9C63107}" type="presOf" srcId="{04204504-9514-476D-BEAA-A55DED778EEE}" destId="{B49973F5-8E8C-4EE1-AD3B-4CCA039704E8}" srcOrd="0" destOrd="0" presId="urn:microsoft.com/office/officeart/2005/8/layout/radial6"/>
    <dgm:cxn modelId="{F66E777A-60C9-48E5-A8FA-7D14B7FE3DDE}" type="presOf" srcId="{5707F7DB-418E-43AC-B48C-266CDD06165A}" destId="{2701EBF0-9001-489B-9ACF-5DB5D0453A39}" srcOrd="0" destOrd="0" presId="urn:microsoft.com/office/officeart/2005/8/layout/radial6"/>
    <dgm:cxn modelId="{FCB6BD9E-FC82-4C2F-A55C-0FB4D29E6A3C}" srcId="{31F1DE1B-0EEE-4EE9-A5D5-FCDEB4B5196B}" destId="{1983EFE7-2B0F-49A0-B9AD-5EB8C33CA31B}" srcOrd="0" destOrd="0" parTransId="{55E0BF77-7D82-452D-9D0C-7E540F0375FB}" sibTransId="{3654DAE9-AD73-4911-A879-A81EF076FD83}"/>
    <dgm:cxn modelId="{A558F9AB-3AAE-48D4-9772-2FA7489F23D3}" srcId="{31F1DE1B-0EEE-4EE9-A5D5-FCDEB4B5196B}" destId="{E00A5006-71C6-4A40-B6E8-E0753D61F0E3}" srcOrd="7" destOrd="0" parTransId="{5B1D42D7-7F60-487A-82F7-14BD97EB708A}" sibTransId="{5627B0A3-D7B8-46A4-9630-C5FD2EE358BD}"/>
    <dgm:cxn modelId="{6B1BB2AC-FD23-4F8B-BEAF-AF586FCFC67B}" type="presOf" srcId="{EDEFE63C-5D8F-4C3D-A88F-E821D22AE64C}" destId="{C35EB60E-D4C5-4087-960C-3959A6FB5D5F}" srcOrd="0" destOrd="0" presId="urn:microsoft.com/office/officeart/2005/8/layout/radial6"/>
    <dgm:cxn modelId="{45D67AC0-ACF5-4E1F-A816-E7FC4E08CC2C}" srcId="{31F1DE1B-0EEE-4EE9-A5D5-FCDEB4B5196B}" destId="{EDEFE63C-5D8F-4C3D-A88F-E821D22AE64C}" srcOrd="4" destOrd="0" parTransId="{9F07BCD3-0D95-4CF3-95F7-135D753BBC35}" sibTransId="{A079FEAF-6F99-4BFB-9856-2690C8A009F7}"/>
    <dgm:cxn modelId="{07E6DCC0-6290-478D-AD9D-1345AB5B634C}" type="presOf" srcId="{2F5A4C37-1F85-4A6F-A679-BCA1FBB8DD21}" destId="{3D7ED8EE-D51C-4F7A-A268-F9B511A85819}" srcOrd="0" destOrd="0" presId="urn:microsoft.com/office/officeart/2005/8/layout/radial6"/>
    <dgm:cxn modelId="{8A0174C7-FE5F-422B-8856-5FEB805050AD}" type="presOf" srcId="{9E533D6D-9DB8-4645-811E-87716ED48462}" destId="{722E193C-04E6-4B74-949D-5A34F240371B}" srcOrd="0" destOrd="0" presId="urn:microsoft.com/office/officeart/2005/8/layout/radial6"/>
    <dgm:cxn modelId="{D86691D1-23F0-4A1A-9D78-46E80A7625EB}" srcId="{F92A7AC2-4B0D-400A-AE5D-3B93505B503B}" destId="{31F1DE1B-0EEE-4EE9-A5D5-FCDEB4B5196B}" srcOrd="0" destOrd="0" parTransId="{D5996647-6E0A-4A5A-A2B5-F976D32C54FD}" sibTransId="{B8DFF3A1-F5FF-4AC1-B7F8-DA9400236625}"/>
    <dgm:cxn modelId="{DBCB89E3-99DC-415C-9EE1-F526E83C48E7}" type="presOf" srcId="{5627B0A3-D7B8-46A4-9630-C5FD2EE358BD}" destId="{C2D7A864-CE0A-42D7-8C19-4CDD6900AD88}" srcOrd="0" destOrd="0" presId="urn:microsoft.com/office/officeart/2005/8/layout/radial6"/>
    <dgm:cxn modelId="{F727E0F6-D563-4230-B7B3-9193FA1D0F5E}" srcId="{31F1DE1B-0EEE-4EE9-A5D5-FCDEB4B5196B}" destId="{068365C3-A0A2-4288-9896-0ADEB7748FC0}" srcOrd="2" destOrd="0" parTransId="{1F56E67B-30EA-4119-B72C-18B661C8567D}" sibTransId="{973B0C93-1731-4539-84E9-5411288BDC85}"/>
    <dgm:cxn modelId="{E24A5FFA-B617-4489-8D2B-A062D974B722}" type="presOf" srcId="{31F1DE1B-0EEE-4EE9-A5D5-FCDEB4B5196B}" destId="{77B4835D-5E85-45FE-AF47-0BB7E2A3D0E8}" srcOrd="0" destOrd="0" presId="urn:microsoft.com/office/officeart/2005/8/layout/radial6"/>
    <dgm:cxn modelId="{CFB6065C-97B1-4AA8-91F9-D55CE3A643FE}" type="presParOf" srcId="{08847CFB-4450-4B49-8605-869868D61F37}" destId="{77B4835D-5E85-45FE-AF47-0BB7E2A3D0E8}" srcOrd="0" destOrd="0" presId="urn:microsoft.com/office/officeart/2005/8/layout/radial6"/>
    <dgm:cxn modelId="{2FB6E1A3-B2A0-4651-918B-D6B9DAFBD029}" type="presParOf" srcId="{08847CFB-4450-4B49-8605-869868D61F37}" destId="{C2038279-17D7-4599-83B9-DCFEC74152CB}" srcOrd="1" destOrd="0" presId="urn:microsoft.com/office/officeart/2005/8/layout/radial6"/>
    <dgm:cxn modelId="{7DC7A676-DFE9-4104-9D6C-1BA3BDA9010B}" type="presParOf" srcId="{08847CFB-4450-4B49-8605-869868D61F37}" destId="{DAFB4000-548C-4982-9B1D-04ADB6560E16}" srcOrd="2" destOrd="0" presId="urn:microsoft.com/office/officeart/2005/8/layout/radial6"/>
    <dgm:cxn modelId="{1979F946-D168-4B28-8358-B4D83A2B8A5A}" type="presParOf" srcId="{08847CFB-4450-4B49-8605-869868D61F37}" destId="{3258C9EB-E22E-467A-8A14-1CCB9FB81344}" srcOrd="3" destOrd="0" presId="urn:microsoft.com/office/officeart/2005/8/layout/radial6"/>
    <dgm:cxn modelId="{777C4B08-15EC-492A-8863-55C022A1C508}" type="presParOf" srcId="{08847CFB-4450-4B49-8605-869868D61F37}" destId="{722E193C-04E6-4B74-949D-5A34F240371B}" srcOrd="4" destOrd="0" presId="urn:microsoft.com/office/officeart/2005/8/layout/radial6"/>
    <dgm:cxn modelId="{95F52669-9541-4881-A990-C866D6FAA57D}" type="presParOf" srcId="{08847CFB-4450-4B49-8605-869868D61F37}" destId="{AC7B0648-0829-4D14-A7B4-CB4987807F00}" srcOrd="5" destOrd="0" presId="urn:microsoft.com/office/officeart/2005/8/layout/radial6"/>
    <dgm:cxn modelId="{3457727D-58F9-4759-947F-939EFB1C2596}" type="presParOf" srcId="{08847CFB-4450-4B49-8605-869868D61F37}" destId="{70E87EF0-A619-4E58-961A-A987D1C0D520}" srcOrd="6" destOrd="0" presId="urn:microsoft.com/office/officeart/2005/8/layout/radial6"/>
    <dgm:cxn modelId="{EA164BF0-703F-4B5B-A72F-9ABDEF7C62AD}" type="presParOf" srcId="{08847CFB-4450-4B49-8605-869868D61F37}" destId="{CE6CE148-C273-4E7C-B8AD-316B4F2BA06C}" srcOrd="7" destOrd="0" presId="urn:microsoft.com/office/officeart/2005/8/layout/radial6"/>
    <dgm:cxn modelId="{D0C7D3CE-05FB-4DA8-97C6-E95BDD50932A}" type="presParOf" srcId="{08847CFB-4450-4B49-8605-869868D61F37}" destId="{2A41026E-6066-4802-8662-22F67473FE3F}" srcOrd="8" destOrd="0" presId="urn:microsoft.com/office/officeart/2005/8/layout/radial6"/>
    <dgm:cxn modelId="{13E1AF33-2BAC-419C-A056-24DC5A04517D}" type="presParOf" srcId="{08847CFB-4450-4B49-8605-869868D61F37}" destId="{384C75E9-2BC0-42E9-969B-9BA990A35320}" srcOrd="9" destOrd="0" presId="urn:microsoft.com/office/officeart/2005/8/layout/radial6"/>
    <dgm:cxn modelId="{82B5A237-011C-48DB-8D6A-059A000268E0}" type="presParOf" srcId="{08847CFB-4450-4B49-8605-869868D61F37}" destId="{3E70F359-9815-42FC-91A6-F9EEC6CBA69E}" srcOrd="10" destOrd="0" presId="urn:microsoft.com/office/officeart/2005/8/layout/radial6"/>
    <dgm:cxn modelId="{775AC07D-72B9-4DF6-8B5C-026907A41701}" type="presParOf" srcId="{08847CFB-4450-4B49-8605-869868D61F37}" destId="{576CD6A5-17DE-4518-B9C9-7CC1CB065479}" srcOrd="11" destOrd="0" presId="urn:microsoft.com/office/officeart/2005/8/layout/radial6"/>
    <dgm:cxn modelId="{48EA7EAE-28E0-4AA0-9EB6-5795AA8F8780}" type="presParOf" srcId="{08847CFB-4450-4B49-8605-869868D61F37}" destId="{128817E1-7582-4A0B-9F6D-B3327AA67520}" srcOrd="12" destOrd="0" presId="urn:microsoft.com/office/officeart/2005/8/layout/radial6"/>
    <dgm:cxn modelId="{132AED2B-399A-4B34-B6F5-08D1D7A5589C}" type="presParOf" srcId="{08847CFB-4450-4B49-8605-869868D61F37}" destId="{C35EB60E-D4C5-4087-960C-3959A6FB5D5F}" srcOrd="13" destOrd="0" presId="urn:microsoft.com/office/officeart/2005/8/layout/radial6"/>
    <dgm:cxn modelId="{95062A65-7668-4C51-BBBD-EC2F6AA841E4}" type="presParOf" srcId="{08847CFB-4450-4B49-8605-869868D61F37}" destId="{20FC9E23-89B4-4CB4-A9AA-807174FF1085}" srcOrd="14" destOrd="0" presId="urn:microsoft.com/office/officeart/2005/8/layout/radial6"/>
    <dgm:cxn modelId="{AE320726-89F2-4C88-A3C3-9EF30B3B0D7F}" type="presParOf" srcId="{08847CFB-4450-4B49-8605-869868D61F37}" destId="{BE480B08-16BE-4899-BC70-D7889F07A1F3}" srcOrd="15" destOrd="0" presId="urn:microsoft.com/office/officeart/2005/8/layout/radial6"/>
    <dgm:cxn modelId="{39DD1432-BC11-464A-8051-40F8ED09FD29}" type="presParOf" srcId="{08847CFB-4450-4B49-8605-869868D61F37}" destId="{B49973F5-8E8C-4EE1-AD3B-4CCA039704E8}" srcOrd="16" destOrd="0" presId="urn:microsoft.com/office/officeart/2005/8/layout/radial6"/>
    <dgm:cxn modelId="{43091368-4599-40D8-9888-72C3679D9D1E}" type="presParOf" srcId="{08847CFB-4450-4B49-8605-869868D61F37}" destId="{EEE6E6C9-2690-479D-9FA9-8D2810E54F28}" srcOrd="17" destOrd="0" presId="urn:microsoft.com/office/officeart/2005/8/layout/radial6"/>
    <dgm:cxn modelId="{2777873D-0ACA-4792-AAC9-C52495BE38CC}" type="presParOf" srcId="{08847CFB-4450-4B49-8605-869868D61F37}" destId="{0008F458-1753-42CB-B841-0FDB15A0F89F}" srcOrd="18" destOrd="0" presId="urn:microsoft.com/office/officeart/2005/8/layout/radial6"/>
    <dgm:cxn modelId="{217D3BA2-341A-4677-9F44-E9B828BA1DD7}" type="presParOf" srcId="{08847CFB-4450-4B49-8605-869868D61F37}" destId="{3D7ED8EE-D51C-4F7A-A268-F9B511A85819}" srcOrd="19" destOrd="0" presId="urn:microsoft.com/office/officeart/2005/8/layout/radial6"/>
    <dgm:cxn modelId="{F47DB76B-6996-467B-BBE1-729D93678706}" type="presParOf" srcId="{08847CFB-4450-4B49-8605-869868D61F37}" destId="{7BEE3C96-2626-4D20-BB86-FF18AC4E456A}" srcOrd="20" destOrd="0" presId="urn:microsoft.com/office/officeart/2005/8/layout/radial6"/>
    <dgm:cxn modelId="{DD01A275-4346-4849-AD27-2DEE52DA3DD2}" type="presParOf" srcId="{08847CFB-4450-4B49-8605-869868D61F37}" destId="{2701EBF0-9001-489B-9ACF-5DB5D0453A39}" srcOrd="21" destOrd="0" presId="urn:microsoft.com/office/officeart/2005/8/layout/radial6"/>
    <dgm:cxn modelId="{04B9B188-759D-4512-85FE-C93C4E6293D2}" type="presParOf" srcId="{08847CFB-4450-4B49-8605-869868D61F37}" destId="{A9559121-B494-40A5-B53E-8A7EA15648EA}" srcOrd="22" destOrd="0" presId="urn:microsoft.com/office/officeart/2005/8/layout/radial6"/>
    <dgm:cxn modelId="{B0B6C5BD-4E05-4DD3-8268-83307C62588C}" type="presParOf" srcId="{08847CFB-4450-4B49-8605-869868D61F37}" destId="{8B39EDBB-FF54-4400-A6FE-2179C1341817}" srcOrd="23" destOrd="0" presId="urn:microsoft.com/office/officeart/2005/8/layout/radial6"/>
    <dgm:cxn modelId="{540A6510-D04A-437B-8DD1-142660AF367F}" type="presParOf" srcId="{08847CFB-4450-4B49-8605-869868D61F37}" destId="{C2D7A864-CE0A-42D7-8C19-4CDD6900AD88}" srcOrd="24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7A864-CE0A-42D7-8C19-4CDD6900AD88}">
      <dsp:nvSpPr>
        <dsp:cNvPr id="0" name=""/>
        <dsp:cNvSpPr/>
      </dsp:nvSpPr>
      <dsp:spPr>
        <a:xfrm>
          <a:off x="2911877" y="1557210"/>
          <a:ext cx="2304245" cy="2304245"/>
        </a:xfrm>
        <a:prstGeom prst="blockArc">
          <a:avLst>
            <a:gd name="adj1" fmla="val 13500000"/>
            <a:gd name="adj2" fmla="val 16200000"/>
            <a:gd name="adj3" fmla="val 3428"/>
          </a:avLst>
        </a:prstGeom>
        <a:solidFill>
          <a:srgbClr val="AA26F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1EBF0-9001-489B-9ACF-5DB5D0453A39}">
      <dsp:nvSpPr>
        <dsp:cNvPr id="0" name=""/>
        <dsp:cNvSpPr/>
      </dsp:nvSpPr>
      <dsp:spPr>
        <a:xfrm>
          <a:off x="2911877" y="1557210"/>
          <a:ext cx="2304245" cy="2304245"/>
        </a:xfrm>
        <a:prstGeom prst="blockArc">
          <a:avLst>
            <a:gd name="adj1" fmla="val 10800000"/>
            <a:gd name="adj2" fmla="val 13500000"/>
            <a:gd name="adj3" fmla="val 3428"/>
          </a:avLst>
        </a:prstGeom>
        <a:solidFill>
          <a:srgbClr val="AA26F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8F458-1753-42CB-B841-0FDB15A0F89F}">
      <dsp:nvSpPr>
        <dsp:cNvPr id="0" name=""/>
        <dsp:cNvSpPr/>
      </dsp:nvSpPr>
      <dsp:spPr>
        <a:xfrm>
          <a:off x="2911877" y="1557210"/>
          <a:ext cx="2304245" cy="2304245"/>
        </a:xfrm>
        <a:prstGeom prst="blockArc">
          <a:avLst>
            <a:gd name="adj1" fmla="val 8100000"/>
            <a:gd name="adj2" fmla="val 10800000"/>
            <a:gd name="adj3" fmla="val 3428"/>
          </a:avLst>
        </a:prstGeom>
        <a:solidFill>
          <a:srgbClr val="AA26F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80B08-16BE-4899-BC70-D7889F07A1F3}">
      <dsp:nvSpPr>
        <dsp:cNvPr id="0" name=""/>
        <dsp:cNvSpPr/>
      </dsp:nvSpPr>
      <dsp:spPr>
        <a:xfrm>
          <a:off x="2911877" y="1557210"/>
          <a:ext cx="2304245" cy="2304245"/>
        </a:xfrm>
        <a:prstGeom prst="blockArc">
          <a:avLst>
            <a:gd name="adj1" fmla="val 5400000"/>
            <a:gd name="adj2" fmla="val 8100000"/>
            <a:gd name="adj3" fmla="val 3428"/>
          </a:avLst>
        </a:prstGeom>
        <a:solidFill>
          <a:srgbClr val="AA26F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817E1-7582-4A0B-9F6D-B3327AA67520}">
      <dsp:nvSpPr>
        <dsp:cNvPr id="0" name=""/>
        <dsp:cNvSpPr/>
      </dsp:nvSpPr>
      <dsp:spPr>
        <a:xfrm>
          <a:off x="2911877" y="1557210"/>
          <a:ext cx="2304245" cy="2304245"/>
        </a:xfrm>
        <a:prstGeom prst="blockArc">
          <a:avLst>
            <a:gd name="adj1" fmla="val 2700000"/>
            <a:gd name="adj2" fmla="val 5400000"/>
            <a:gd name="adj3" fmla="val 3428"/>
          </a:avLst>
        </a:prstGeom>
        <a:solidFill>
          <a:srgbClr val="AA26F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C75E9-2BC0-42E9-969B-9BA990A35320}">
      <dsp:nvSpPr>
        <dsp:cNvPr id="0" name=""/>
        <dsp:cNvSpPr/>
      </dsp:nvSpPr>
      <dsp:spPr>
        <a:xfrm>
          <a:off x="2911877" y="1557210"/>
          <a:ext cx="2304245" cy="2304245"/>
        </a:xfrm>
        <a:prstGeom prst="blockArc">
          <a:avLst>
            <a:gd name="adj1" fmla="val 0"/>
            <a:gd name="adj2" fmla="val 2700000"/>
            <a:gd name="adj3" fmla="val 3428"/>
          </a:avLst>
        </a:prstGeom>
        <a:solidFill>
          <a:srgbClr val="AA26F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87EF0-A619-4E58-961A-A987D1C0D520}">
      <dsp:nvSpPr>
        <dsp:cNvPr id="0" name=""/>
        <dsp:cNvSpPr/>
      </dsp:nvSpPr>
      <dsp:spPr>
        <a:xfrm>
          <a:off x="2911877" y="1557210"/>
          <a:ext cx="2304245" cy="2304245"/>
        </a:xfrm>
        <a:prstGeom prst="blockArc">
          <a:avLst>
            <a:gd name="adj1" fmla="val 18900000"/>
            <a:gd name="adj2" fmla="val 0"/>
            <a:gd name="adj3" fmla="val 3428"/>
          </a:avLst>
        </a:prstGeom>
        <a:solidFill>
          <a:srgbClr val="AA26F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8C9EB-E22E-467A-8A14-1CCB9FB81344}">
      <dsp:nvSpPr>
        <dsp:cNvPr id="0" name=""/>
        <dsp:cNvSpPr/>
      </dsp:nvSpPr>
      <dsp:spPr>
        <a:xfrm>
          <a:off x="2911877" y="1557210"/>
          <a:ext cx="2304245" cy="2304245"/>
        </a:xfrm>
        <a:prstGeom prst="blockArc">
          <a:avLst>
            <a:gd name="adj1" fmla="val 16200000"/>
            <a:gd name="adj2" fmla="val 18900000"/>
            <a:gd name="adj3" fmla="val 3428"/>
          </a:avLst>
        </a:prstGeom>
        <a:solidFill>
          <a:srgbClr val="AA26F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4835D-5E85-45FE-AF47-0BB7E2A3D0E8}">
      <dsp:nvSpPr>
        <dsp:cNvPr id="0" name=""/>
        <dsp:cNvSpPr/>
      </dsp:nvSpPr>
      <dsp:spPr>
        <a:xfrm>
          <a:off x="3199904" y="1845238"/>
          <a:ext cx="1728190" cy="1728190"/>
        </a:xfrm>
        <a:prstGeom prst="ellipse">
          <a:avLst/>
        </a:prstGeom>
        <a:solidFill>
          <a:srgbClr val="AA26F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주요기능</a:t>
          </a:r>
          <a:endParaRPr lang="en-US" altLang="ko-KR" sz="1800" b="1" kern="1200" spc="-15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>
        <a:off x="3452992" y="2098326"/>
        <a:ext cx="1222014" cy="1222014"/>
      </dsp:txXfrm>
    </dsp:sp>
    <dsp:sp modelId="{C2038279-17D7-4599-83B9-DCFEC74152CB}">
      <dsp:nvSpPr>
        <dsp:cNvPr id="0" name=""/>
        <dsp:cNvSpPr/>
      </dsp:nvSpPr>
      <dsp:spPr>
        <a:xfrm>
          <a:off x="3536156" y="1912"/>
          <a:ext cx="1055687" cy="1055687"/>
        </a:xfrm>
        <a:prstGeom prst="ellipse">
          <a:avLst/>
        </a:prstGeom>
        <a:solidFill>
          <a:srgbClr val="AA26F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>
              <a:solidFill>
                <a:srgbClr val="FF0000"/>
              </a:solidFill>
            </a:rPr>
            <a:t> </a:t>
          </a:r>
          <a:endParaRPr lang="ko-KR" altLang="en-US" sz="3200" kern="1200" dirty="0">
            <a:solidFill>
              <a:srgbClr val="FF0000"/>
            </a:solidFill>
          </a:endParaRPr>
        </a:p>
      </dsp:txBody>
      <dsp:txXfrm>
        <a:off x="3690758" y="156514"/>
        <a:ext cx="746483" cy="746483"/>
      </dsp:txXfrm>
    </dsp:sp>
    <dsp:sp modelId="{722E193C-04E6-4B74-949D-5A34F240371B}">
      <dsp:nvSpPr>
        <dsp:cNvPr id="0" name=""/>
        <dsp:cNvSpPr/>
      </dsp:nvSpPr>
      <dsp:spPr>
        <a:xfrm>
          <a:off x="5077350" y="640295"/>
          <a:ext cx="1055687" cy="1055687"/>
        </a:xfrm>
        <a:prstGeom prst="ellipse">
          <a:avLst/>
        </a:prstGeom>
        <a:solidFill>
          <a:srgbClr val="AA26F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 </a:t>
          </a:r>
          <a:endParaRPr lang="ko-KR" altLang="en-US" sz="3200" kern="1200" dirty="0"/>
        </a:p>
      </dsp:txBody>
      <dsp:txXfrm>
        <a:off x="5231952" y="794897"/>
        <a:ext cx="746483" cy="746483"/>
      </dsp:txXfrm>
    </dsp:sp>
    <dsp:sp modelId="{CE6CE148-C273-4E7C-B8AD-316B4F2BA06C}">
      <dsp:nvSpPr>
        <dsp:cNvPr id="0" name=""/>
        <dsp:cNvSpPr/>
      </dsp:nvSpPr>
      <dsp:spPr>
        <a:xfrm>
          <a:off x="5715733" y="2181489"/>
          <a:ext cx="1055687" cy="1055687"/>
        </a:xfrm>
        <a:prstGeom prst="ellipse">
          <a:avLst/>
        </a:prstGeom>
        <a:solidFill>
          <a:srgbClr val="AA26F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 </a:t>
          </a:r>
          <a:endParaRPr lang="ko-KR" altLang="en-US" sz="3200" kern="1200" dirty="0"/>
        </a:p>
      </dsp:txBody>
      <dsp:txXfrm>
        <a:off x="5870335" y="2336091"/>
        <a:ext cx="746483" cy="746483"/>
      </dsp:txXfrm>
    </dsp:sp>
    <dsp:sp modelId="{3E70F359-9815-42FC-91A6-F9EEC6CBA69E}">
      <dsp:nvSpPr>
        <dsp:cNvPr id="0" name=""/>
        <dsp:cNvSpPr/>
      </dsp:nvSpPr>
      <dsp:spPr>
        <a:xfrm>
          <a:off x="5077350" y="3722683"/>
          <a:ext cx="1055687" cy="1055687"/>
        </a:xfrm>
        <a:prstGeom prst="ellipse">
          <a:avLst/>
        </a:prstGeom>
        <a:solidFill>
          <a:srgbClr val="AA26F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/>
            <a:t> </a:t>
          </a:r>
          <a:endParaRPr lang="ko-KR" altLang="en-US" sz="3200" kern="1200" dirty="0"/>
        </a:p>
      </dsp:txBody>
      <dsp:txXfrm>
        <a:off x="5231952" y="3877285"/>
        <a:ext cx="746483" cy="746483"/>
      </dsp:txXfrm>
    </dsp:sp>
    <dsp:sp modelId="{C35EB60E-D4C5-4087-960C-3959A6FB5D5F}">
      <dsp:nvSpPr>
        <dsp:cNvPr id="0" name=""/>
        <dsp:cNvSpPr/>
      </dsp:nvSpPr>
      <dsp:spPr>
        <a:xfrm>
          <a:off x="3536156" y="4361067"/>
          <a:ext cx="1055687" cy="1055687"/>
        </a:xfrm>
        <a:prstGeom prst="ellipse">
          <a:avLst/>
        </a:prstGeom>
        <a:solidFill>
          <a:srgbClr val="AA26F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200" kern="1200" dirty="0"/>
        </a:p>
      </dsp:txBody>
      <dsp:txXfrm>
        <a:off x="3690758" y="4515669"/>
        <a:ext cx="746483" cy="746483"/>
      </dsp:txXfrm>
    </dsp:sp>
    <dsp:sp modelId="{B49973F5-8E8C-4EE1-AD3B-4CCA039704E8}">
      <dsp:nvSpPr>
        <dsp:cNvPr id="0" name=""/>
        <dsp:cNvSpPr/>
      </dsp:nvSpPr>
      <dsp:spPr>
        <a:xfrm>
          <a:off x="1994962" y="3722683"/>
          <a:ext cx="1055687" cy="1055687"/>
        </a:xfrm>
        <a:prstGeom prst="ellipse">
          <a:avLst/>
        </a:prstGeom>
        <a:solidFill>
          <a:srgbClr val="AA26F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200" kern="1200" dirty="0"/>
        </a:p>
      </dsp:txBody>
      <dsp:txXfrm>
        <a:off x="2149564" y="3877285"/>
        <a:ext cx="746483" cy="746483"/>
      </dsp:txXfrm>
    </dsp:sp>
    <dsp:sp modelId="{3D7ED8EE-D51C-4F7A-A268-F9B511A85819}">
      <dsp:nvSpPr>
        <dsp:cNvPr id="0" name=""/>
        <dsp:cNvSpPr/>
      </dsp:nvSpPr>
      <dsp:spPr>
        <a:xfrm>
          <a:off x="1356578" y="2181489"/>
          <a:ext cx="1055687" cy="1055687"/>
        </a:xfrm>
        <a:prstGeom prst="ellipse">
          <a:avLst/>
        </a:prstGeom>
        <a:solidFill>
          <a:srgbClr val="AA26F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200" kern="1200" dirty="0"/>
        </a:p>
      </dsp:txBody>
      <dsp:txXfrm>
        <a:off x="1511180" y="2336091"/>
        <a:ext cx="746483" cy="746483"/>
      </dsp:txXfrm>
    </dsp:sp>
    <dsp:sp modelId="{A9559121-B494-40A5-B53E-8A7EA15648EA}">
      <dsp:nvSpPr>
        <dsp:cNvPr id="0" name=""/>
        <dsp:cNvSpPr/>
      </dsp:nvSpPr>
      <dsp:spPr>
        <a:xfrm>
          <a:off x="1994962" y="640295"/>
          <a:ext cx="1055687" cy="1055687"/>
        </a:xfrm>
        <a:prstGeom prst="ellipse">
          <a:avLst/>
        </a:prstGeom>
        <a:solidFill>
          <a:srgbClr val="AA26F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200" kern="1200" dirty="0"/>
        </a:p>
      </dsp:txBody>
      <dsp:txXfrm>
        <a:off x="2149564" y="794897"/>
        <a:ext cx="746483" cy="746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7ADCD-8E49-4019-8659-C1DAB2634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7BE4A5-5A4C-4822-8C32-D4A3AD979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1699D-F2C6-4BDF-810F-CFADD166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03449-7036-4B5F-ADC6-CA8AC91CF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631D2-2689-4FF8-AF9A-FD38E2BD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F6B19-5A20-49C7-BF3C-549B5D43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908632-20A3-477C-9FB9-6C502330C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04612-0CF3-4A73-B535-F259FFAD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2BEA0-D65E-42F7-B11F-D1D001CD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829FF3-FC0B-4DD5-B5B0-102FC9CC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85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15E3F9-B339-4E07-A947-4F44C4A21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7223C5-4C81-412E-A7E6-7D045CADE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562CF-6635-4605-9388-81DB71A2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492F2-2187-4058-B442-799B09E6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EA9F8-00B0-4121-8DCE-B0503F01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36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D6C72-5182-4A8B-B590-07FC30A6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E5513F-FA7F-44DC-9234-66FD171D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7BA12F-D47A-4DB8-B49D-263935A9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710D7-9257-4BB3-BA1A-2BEA2FA8D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42121-D411-4FB0-9FC3-DA4ACC55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32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ABFBA-DD78-4B80-8D7F-BFB8A800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7D941E-2B93-4D71-8230-8D94F33BB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E7AE8-9ADF-478D-B04C-F644D664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58660-A754-4A27-974A-EC507C09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8E7BB-96B1-4648-B2CC-83E9F9AA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70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1AC60-4FB6-4AC7-A85D-BDF7F05D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0359B-30B7-4417-A31D-19400F2E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87C0D-8301-457F-ADA6-5E7F70003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4F608D-4FA3-46BC-B46C-264B4B58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B248B-5B70-4B25-928D-1A3D4B12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765C24-5DD8-4211-B273-25970590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5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86310-9AE8-4788-8C31-77AA7E8A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C609A-107B-4782-AC00-C806A8293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FE6177-0996-499C-A092-19F802294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DA49CB-0BA9-46FC-8901-B9D66BE4E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3ADE7B-4358-4052-B86B-83412CF70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DCC20C-270F-4C7F-9B15-2BA5312B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9A1B35-1171-4B74-B6FA-1EF808D4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6AB76B-FCE3-4774-A334-26BE5733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40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32D81-D393-4A61-B561-DAC9C822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54B526-654D-46A0-8285-CF3F1677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08C3BB-E511-431B-9AC5-09590350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8B70B6-9BD1-46DB-9CE5-42A25515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8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8E73F2-1BDA-41CD-B5CA-E0CCF2B0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95A78D-7A7F-448D-859B-19E3288F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C4E126-0F25-4653-8528-F82C760A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8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1EC15-290F-4E7F-92EF-D3D18A42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D14F7-5C6B-4FD2-B217-09BF05C0E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26F3C5-F4A7-43E4-B52E-A187CB1D3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C76C97-BD68-4595-A456-A5C4C85B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7D2B1-7A7D-4225-9B39-2412DE0F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35EC08-6332-4D55-AEC2-82C74390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7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8475A-200E-4CB4-933B-066AE239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A5560E-1AB5-4F17-9497-6413E73432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95A363-F90E-448D-8931-F94F10400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101B35-9009-4047-829B-794AB9831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FC7F72-0F7A-4EE2-B5B9-E7B69F88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845812-3C8F-44C9-85A7-ED405CEC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24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09F1C4-22B4-481B-B9C6-019EC8561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F2D29E-64AB-47C0-B916-06D684AD6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A01F35-F41A-487A-9364-F8019EF6B1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9CF9F-3B2F-4CAB-A3A7-6D01A094BB9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AED00-7E0D-481A-A8D5-D2848EF31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9CF680-91C6-4EC6-97AB-75204BFAC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E706-DDD9-4F64-8940-E458C9C62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9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.png"/><Relationship Id="rId18" Type="http://schemas.openxmlformats.org/officeDocument/2006/relationships/image" Target="../media/image11.svg"/><Relationship Id="rId3" Type="http://schemas.openxmlformats.org/officeDocument/2006/relationships/diagramLayout" Target="../diagrams/layout1.xm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5.svg"/><Relationship Id="rId1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8.png"/><Relationship Id="rId10" Type="http://schemas.openxmlformats.org/officeDocument/2006/relationships/image" Target="../media/image3.svg"/><Relationship Id="rId19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.png"/><Relationship Id="rId14" Type="http://schemas.openxmlformats.org/officeDocument/2006/relationships/image" Target="../media/image7.svg"/><Relationship Id="rId22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3A481"/>
            </a:gs>
            <a:gs pos="79000">
              <a:srgbClr val="413887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1983C-F0C5-4C96-A043-0F6BBD734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8290CC-E6C7-477A-B612-46FDF293B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교수님과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약속잡는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앱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201303014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김양원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201503226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금정민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201702290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정수빈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851036-C360-4A1D-9C88-AB88D631673D}"/>
              </a:ext>
            </a:extLst>
          </p:cNvPr>
          <p:cNvSpPr/>
          <p:nvPr/>
        </p:nvSpPr>
        <p:spPr>
          <a:xfrm>
            <a:off x="485192" y="317241"/>
            <a:ext cx="11252718" cy="613021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9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6692479" y="2452577"/>
            <a:ext cx="49358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5. Notification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A412-BDE8-4A09-A8A4-56206486987A}"/>
              </a:ext>
            </a:extLst>
          </p:cNvPr>
          <p:cNvSpPr txBox="1"/>
          <p:nvPr/>
        </p:nvSpPr>
        <p:spPr>
          <a:xfrm>
            <a:off x="6998405" y="3171589"/>
            <a:ext cx="432404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메시지 수신 시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푸시알림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울림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569459-255B-477C-894C-5B29A2E65168}"/>
              </a:ext>
            </a:extLst>
          </p:cNvPr>
          <p:cNvCxnSpPr/>
          <p:nvPr/>
        </p:nvCxnSpPr>
        <p:spPr>
          <a:xfrm>
            <a:off x="6843189" y="197809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F3AF8E9-7773-40DC-B83F-7901E799CBF9}"/>
              </a:ext>
            </a:extLst>
          </p:cNvPr>
          <p:cNvCxnSpPr/>
          <p:nvPr/>
        </p:nvCxnSpPr>
        <p:spPr>
          <a:xfrm>
            <a:off x="6843189" y="4071256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8FE818F-40DF-4926-98DD-4D0F8D76B5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0" y="1299600"/>
            <a:ext cx="3094200" cy="55008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C6AFFA6-CFB4-4414-9285-7B79785575A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601617" y="3338398"/>
            <a:ext cx="3396788" cy="5617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48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4500562" y="2415595"/>
            <a:ext cx="49358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6.Monthly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53EC3D-7CDA-4956-9878-3857FCECB2CA}"/>
              </a:ext>
            </a:extLst>
          </p:cNvPr>
          <p:cNvCxnSpPr/>
          <p:nvPr/>
        </p:nvCxnSpPr>
        <p:spPr>
          <a:xfrm>
            <a:off x="4231802" y="203524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88434F-DC47-4194-BCB5-C9AF3AF94C2D}"/>
              </a:ext>
            </a:extLst>
          </p:cNvPr>
          <p:cNvCxnSpPr/>
          <p:nvPr/>
        </p:nvCxnSpPr>
        <p:spPr>
          <a:xfrm>
            <a:off x="4231802" y="5855352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60994C-A0C1-43DF-8D50-76A00A0EE28A}"/>
              </a:ext>
            </a:extLst>
          </p:cNvPr>
          <p:cNvSpPr txBox="1"/>
          <p:nvPr/>
        </p:nvSpPr>
        <p:spPr>
          <a:xfrm>
            <a:off x="4389120" y="3411900"/>
            <a:ext cx="3535680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원하는 날짜에 리스트 항목 추가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장소와 분류 입력 가능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시간을 선택하지 않을 경우 선택하라는 토스트 메시지 발생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추가 사항은 입력하지 않아도 허용됨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 추가 후 분류와 같은 색으로 점이 찍힘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중복되는 색깔은 찍히지 않음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1303108"/>
            <a:ext cx="3066899" cy="558918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18" y="1229135"/>
            <a:ext cx="3057861" cy="558882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9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4500562" y="2415595"/>
            <a:ext cx="49358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6-1.Monthly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53EC3D-7CDA-4956-9878-3857FCECB2CA}"/>
              </a:ext>
            </a:extLst>
          </p:cNvPr>
          <p:cNvCxnSpPr/>
          <p:nvPr/>
        </p:nvCxnSpPr>
        <p:spPr>
          <a:xfrm>
            <a:off x="4231802" y="203524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88434F-DC47-4194-BCB5-C9AF3AF94C2D}"/>
              </a:ext>
            </a:extLst>
          </p:cNvPr>
          <p:cNvCxnSpPr/>
          <p:nvPr/>
        </p:nvCxnSpPr>
        <p:spPr>
          <a:xfrm>
            <a:off x="4231802" y="5249562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60994C-A0C1-43DF-8D50-76A00A0EE28A}"/>
              </a:ext>
            </a:extLst>
          </p:cNvPr>
          <p:cNvSpPr txBox="1"/>
          <p:nvPr/>
        </p:nvSpPr>
        <p:spPr>
          <a:xfrm>
            <a:off x="4464222" y="3411900"/>
            <a:ext cx="309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길게 눌러 수정과 삭제 중 선택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수정 선택 후 정보 입력 시 달력에서의 분류 색도 같이 변경됨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삭제 선택 시 데이터베이스에서 삭제되고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달력에서 표시도 사라짐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66" y="1325968"/>
            <a:ext cx="3071433" cy="559966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19" y="1229135"/>
            <a:ext cx="3065881" cy="560496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3DC334-C0BC-4168-AF5B-C55B25F2D251}"/>
              </a:ext>
            </a:extLst>
          </p:cNvPr>
          <p:cNvCxnSpPr/>
          <p:nvPr/>
        </p:nvCxnSpPr>
        <p:spPr>
          <a:xfrm flipH="1">
            <a:off x="2920482" y="3588087"/>
            <a:ext cx="1580080" cy="15395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89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6998405" y="2428222"/>
            <a:ext cx="49358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6-2. Monthly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A412-BDE8-4A09-A8A4-56206486987A}"/>
              </a:ext>
            </a:extLst>
          </p:cNvPr>
          <p:cNvSpPr txBox="1"/>
          <p:nvPr/>
        </p:nvSpPr>
        <p:spPr>
          <a:xfrm>
            <a:off x="7421315" y="3304108"/>
            <a:ext cx="432404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 선택 시 추가 정보 확인 가능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569459-255B-477C-894C-5B29A2E65168}"/>
              </a:ext>
            </a:extLst>
          </p:cNvPr>
          <p:cNvCxnSpPr/>
          <p:nvPr/>
        </p:nvCxnSpPr>
        <p:spPr>
          <a:xfrm>
            <a:off x="6843189" y="197809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F3AF8E9-7773-40DC-B83F-7901E799CBF9}"/>
              </a:ext>
            </a:extLst>
          </p:cNvPr>
          <p:cNvCxnSpPr/>
          <p:nvPr/>
        </p:nvCxnSpPr>
        <p:spPr>
          <a:xfrm>
            <a:off x="6843189" y="4071256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46" y="1309792"/>
            <a:ext cx="3071954" cy="558249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C6AFFA6-CFB4-4414-9285-7B79785575A7}"/>
              </a:ext>
            </a:extLst>
          </p:cNvPr>
          <p:cNvCxnSpPr>
            <a:cxnSpLocks/>
          </p:cNvCxnSpPr>
          <p:nvPr/>
        </p:nvCxnSpPr>
        <p:spPr>
          <a:xfrm flipH="1">
            <a:off x="3815423" y="3304108"/>
            <a:ext cx="3182982" cy="133319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256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4500562" y="2415595"/>
            <a:ext cx="49358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7. Schedule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53EC3D-7CDA-4956-9878-3857FCECB2CA}"/>
              </a:ext>
            </a:extLst>
          </p:cNvPr>
          <p:cNvCxnSpPr/>
          <p:nvPr/>
        </p:nvCxnSpPr>
        <p:spPr>
          <a:xfrm>
            <a:off x="4231802" y="203524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88434F-DC47-4194-BCB5-C9AF3AF94C2D}"/>
              </a:ext>
            </a:extLst>
          </p:cNvPr>
          <p:cNvCxnSpPr/>
          <p:nvPr/>
        </p:nvCxnSpPr>
        <p:spPr>
          <a:xfrm>
            <a:off x="4231802" y="4963812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60994C-A0C1-43DF-8D50-76A00A0EE28A}"/>
              </a:ext>
            </a:extLst>
          </p:cNvPr>
          <p:cNvSpPr txBox="1"/>
          <p:nvPr/>
        </p:nvSpPr>
        <p:spPr>
          <a:xfrm>
            <a:off x="4464222" y="3399543"/>
            <a:ext cx="309420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수업 시간표와 개인 일정이 한눈에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일정 클릭 시 상세 일정이 나타남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일정별로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다른 색깔로 가시성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95F79-D3B8-482C-922F-34D3163D5CB9}"/>
              </a:ext>
            </a:extLst>
          </p:cNvPr>
          <p:cNvSpPr txBox="1"/>
          <p:nvPr/>
        </p:nvSpPr>
        <p:spPr>
          <a:xfrm>
            <a:off x="1992783" y="931412"/>
            <a:ext cx="400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시간표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E72E2-F9EE-4989-88FB-95062A42E2EF}"/>
              </a:ext>
            </a:extLst>
          </p:cNvPr>
          <p:cNvSpPr txBox="1"/>
          <p:nvPr/>
        </p:nvSpPr>
        <p:spPr>
          <a:xfrm>
            <a:off x="9318783" y="931411"/>
            <a:ext cx="400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일정 </a:t>
            </a:r>
            <a:r>
              <a:rPr lang="ko-KR" altLang="en-US" sz="1200" b="1" dirty="0" err="1"/>
              <a:t>클릭시</a:t>
            </a:r>
            <a:endParaRPr lang="ko-KR" altLang="en-US" sz="12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3DC334-C0BC-4168-AF5B-C55B25F2D251}"/>
              </a:ext>
            </a:extLst>
          </p:cNvPr>
          <p:cNvCxnSpPr>
            <a:cxnSpLocks/>
          </p:cNvCxnSpPr>
          <p:nvPr/>
        </p:nvCxnSpPr>
        <p:spPr>
          <a:xfrm>
            <a:off x="7029450" y="3765298"/>
            <a:ext cx="1077320" cy="20900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D1132ECF-A5FA-C14A-A179-31DD99FCA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1" y="1281600"/>
            <a:ext cx="3094200" cy="561026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4" name="그림 23" descr="스크린샷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651BFC54-CC34-C44D-BE7F-E499B3A27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34" y="1281600"/>
            <a:ext cx="3072265" cy="562711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77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2032000" y="746561"/>
            <a:ext cx="8128000" cy="5418667"/>
            <a:chOff x="1524000" y="539750"/>
            <a:chExt cx="6096000" cy="4064000"/>
          </a:xfrm>
        </p:grpSpPr>
        <p:cxnSp>
          <p:nvCxnSpPr>
            <p:cNvPr id="14" name="직선 연결선 13"/>
            <p:cNvCxnSpPr>
              <a:endCxn id="5" idx="2"/>
            </p:cNvCxnSpPr>
            <p:nvPr/>
          </p:nvCxnSpPr>
          <p:spPr>
            <a:xfrm>
              <a:off x="4572000" y="555526"/>
              <a:ext cx="0" cy="4048224"/>
            </a:xfrm>
            <a:prstGeom prst="line">
              <a:avLst/>
            </a:prstGeom>
            <a:ln w="28575">
              <a:solidFill>
                <a:srgbClr val="B8BD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347864" y="1347614"/>
              <a:ext cx="2448272" cy="2448272"/>
            </a:xfrm>
            <a:prstGeom prst="line">
              <a:avLst/>
            </a:prstGeom>
            <a:ln w="28575">
              <a:solidFill>
                <a:srgbClr val="B8BD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3419872" y="1347614"/>
              <a:ext cx="2376264" cy="2376264"/>
            </a:xfrm>
            <a:prstGeom prst="line">
              <a:avLst/>
            </a:prstGeom>
            <a:ln w="28575">
              <a:solidFill>
                <a:srgbClr val="B8BD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203848" y="2575825"/>
              <a:ext cx="3096344" cy="0"/>
            </a:xfrm>
            <a:prstGeom prst="line">
              <a:avLst/>
            </a:prstGeom>
            <a:ln w="28575">
              <a:solidFill>
                <a:srgbClr val="B8BD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3707904" y="1711729"/>
              <a:ext cx="1728192" cy="1728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aphicFrame>
          <p:nvGraphicFramePr>
            <p:cNvPr id="5" name="다이어그램 4"/>
            <p:cNvGraphicFramePr/>
            <p:nvPr>
              <p:extLst>
                <p:ext uri="{D42A27DB-BD31-4B8C-83A1-F6EECF244321}">
                  <p14:modId xmlns:p14="http://schemas.microsoft.com/office/powerpoint/2010/main" val="2971283014"/>
                </p:ext>
              </p:extLst>
            </p:nvPr>
          </p:nvGraphicFramePr>
          <p:xfrm>
            <a:off x="1524000" y="539750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032" name="Picture 8" descr="H:\블로그\이미지\Time_planning_512 (1)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246279"/>
              <a:ext cx="342055" cy="34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527382" y="1420227"/>
            <a:ext cx="33603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 Messages</a:t>
            </a:r>
          </a:p>
          <a:p>
            <a:pPr algn="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요청을 선택지에서 골라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간단하고 구체적인 사유를 적어 요청 전송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3011195"/>
            <a:ext cx="331169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List</a:t>
            </a:r>
          </a:p>
          <a:p>
            <a:pPr algn="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계정을 제외한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가입자들의 목록 확인 가능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4325" y="4595537"/>
            <a:ext cx="331169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 Reply</a:t>
            </a:r>
          </a:p>
          <a:p>
            <a:pPr algn="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요청 건에 해당하는 선택지를 골라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시간 및 장소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선택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적어 회신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83509" y="5908328"/>
            <a:ext cx="39600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Password Reset</a:t>
            </a:r>
          </a:p>
          <a:p>
            <a:pPr algn="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 시 기재한 이메일 주소로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초기화된 비밀번호를 안내 받음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분실 대비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24720" y="232542"/>
            <a:ext cx="37609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Push Notification</a:t>
            </a: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누가 어떤 용건의 메시지를 보냈는지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푸시 알림으로 확인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80565" y="1448604"/>
            <a:ext cx="331169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Monthly Calendar</a:t>
            </a:r>
          </a:p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똑톡으로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잡은 약속을 포함한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일정을 월별로 관리할 수 있는 공간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880309" y="3039408"/>
            <a:ext cx="331169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Schedule</a:t>
            </a:r>
          </a:p>
          <a:p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똑톡으로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잡은 약속을 포함한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개인일정 및 수업 시간표를 관리할 수 있는 공간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280565" y="4574136"/>
            <a:ext cx="40594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Authentication</a:t>
            </a: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이메일과 비밀번호로 로그인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학생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교수에 따른 다른 정보를 기재하여 신원 파악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래픽 2" descr="신호음 장치">
            <a:extLst>
              <a:ext uri="{FF2B5EF4-FFF2-40B4-BE49-F238E27FC236}">
                <a16:creationId xmlns:a16="http://schemas.microsoft.com/office/drawing/2014/main" id="{7C8D4E20-3D1B-4253-B62C-8E999DE570B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0314" y="1003462"/>
            <a:ext cx="533847" cy="533847"/>
          </a:xfrm>
          <a:prstGeom prst="rect">
            <a:avLst/>
          </a:prstGeom>
        </p:spPr>
      </p:pic>
      <p:pic>
        <p:nvPicPr>
          <p:cNvPr id="6" name="그래픽 5" descr="봉투 열기">
            <a:extLst>
              <a:ext uri="{FF2B5EF4-FFF2-40B4-BE49-F238E27FC236}">
                <a16:creationId xmlns:a16="http://schemas.microsoft.com/office/drawing/2014/main" id="{A06ACCB1-3EBD-4EA7-B99C-F67B25B4931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3438" y="4759057"/>
            <a:ext cx="458477" cy="458477"/>
          </a:xfrm>
          <a:prstGeom prst="rect">
            <a:avLst/>
          </a:prstGeom>
        </p:spPr>
      </p:pic>
      <p:pic>
        <p:nvPicPr>
          <p:cNvPr id="8" name="그래픽 7" descr="봉투">
            <a:extLst>
              <a:ext uri="{FF2B5EF4-FFF2-40B4-BE49-F238E27FC236}">
                <a16:creationId xmlns:a16="http://schemas.microsoft.com/office/drawing/2014/main" id="{3B47EB6D-87B6-46ED-915B-07DAF073C3B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95778" y="1666161"/>
            <a:ext cx="497441" cy="497441"/>
          </a:xfrm>
          <a:prstGeom prst="rect">
            <a:avLst/>
          </a:prstGeom>
        </p:spPr>
      </p:pic>
      <p:pic>
        <p:nvPicPr>
          <p:cNvPr id="11" name="그래픽 10" descr="전자 메일">
            <a:extLst>
              <a:ext uri="{FF2B5EF4-FFF2-40B4-BE49-F238E27FC236}">
                <a16:creationId xmlns:a16="http://schemas.microsoft.com/office/drawing/2014/main" id="{458BCD97-7344-4127-BF09-2302E417AB3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76303" y="5410049"/>
            <a:ext cx="439395" cy="439395"/>
          </a:xfrm>
          <a:prstGeom prst="rect">
            <a:avLst/>
          </a:prstGeom>
        </p:spPr>
      </p:pic>
      <p:pic>
        <p:nvPicPr>
          <p:cNvPr id="17" name="그래픽 16" descr="사원증">
            <a:extLst>
              <a:ext uri="{FF2B5EF4-FFF2-40B4-BE49-F238E27FC236}">
                <a16:creationId xmlns:a16="http://schemas.microsoft.com/office/drawing/2014/main" id="{57D152A8-0124-4EF5-92A1-A7FAB1362FBF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70149" y="3214609"/>
            <a:ext cx="482572" cy="482572"/>
          </a:xfrm>
          <a:prstGeom prst="rect">
            <a:avLst/>
          </a:prstGeom>
        </p:spPr>
      </p:pic>
      <p:pic>
        <p:nvPicPr>
          <p:cNvPr id="20" name="그래픽 19" descr="대상 그룹">
            <a:extLst>
              <a:ext uri="{FF2B5EF4-FFF2-40B4-BE49-F238E27FC236}">
                <a16:creationId xmlns:a16="http://schemas.microsoft.com/office/drawing/2014/main" id="{0FF20066-A539-43AC-89B3-D9160ED68F9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26155" y="4702528"/>
            <a:ext cx="596336" cy="596336"/>
          </a:xfrm>
          <a:prstGeom prst="rect">
            <a:avLst/>
          </a:prstGeom>
        </p:spPr>
      </p:pic>
      <p:pic>
        <p:nvPicPr>
          <p:cNvPr id="22" name="그래픽 21" descr="하루 일정">
            <a:extLst>
              <a:ext uri="{FF2B5EF4-FFF2-40B4-BE49-F238E27FC236}">
                <a16:creationId xmlns:a16="http://schemas.microsoft.com/office/drawing/2014/main" id="{011378B9-0A9E-491F-9081-15B55957AD92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008381" y="3155099"/>
            <a:ext cx="547803" cy="5478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4D6E7BB-101D-4799-98ED-129F21FE267D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</p:spTree>
    <p:extLst>
      <p:ext uri="{BB962C8B-B14F-4D97-AF65-F5344CB8AC3E}">
        <p14:creationId xmlns:p14="http://schemas.microsoft.com/office/powerpoint/2010/main" val="226905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7256106" y="2452577"/>
            <a:ext cx="49358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0. Loading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A412-BDE8-4A09-A8A4-56206486987A}"/>
              </a:ext>
            </a:extLst>
          </p:cNvPr>
          <p:cNvSpPr txBox="1"/>
          <p:nvPr/>
        </p:nvSpPr>
        <p:spPr>
          <a:xfrm>
            <a:off x="6852343" y="3429000"/>
            <a:ext cx="432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어플이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시작되기 전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로딩화면이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제일 먼저 출력됨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569459-255B-477C-894C-5B29A2E65168}"/>
              </a:ext>
            </a:extLst>
          </p:cNvPr>
          <p:cNvCxnSpPr/>
          <p:nvPr/>
        </p:nvCxnSpPr>
        <p:spPr>
          <a:xfrm>
            <a:off x="6843189" y="197809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F3AF8E9-7773-40DC-B83F-7901E799CBF9}"/>
              </a:ext>
            </a:extLst>
          </p:cNvPr>
          <p:cNvCxnSpPr/>
          <p:nvPr/>
        </p:nvCxnSpPr>
        <p:spPr>
          <a:xfrm>
            <a:off x="6843188" y="4323183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716" y="1267235"/>
            <a:ext cx="3181097" cy="563294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802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모니터, 화면, 시계, 검은색이(가) 표시된 사진&#10;&#10;자동 생성된 설명">
            <a:extLst>
              <a:ext uri="{FF2B5EF4-FFF2-40B4-BE49-F238E27FC236}">
                <a16:creationId xmlns:a16="http://schemas.microsoft.com/office/drawing/2014/main" id="{965BC015-426D-4820-8763-FC2ACE073D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35" y="1298934"/>
            <a:ext cx="3093178" cy="549898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6319254" y="2452577"/>
            <a:ext cx="49358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1. Authentication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A412-BDE8-4A09-A8A4-56206486987A}"/>
              </a:ext>
            </a:extLst>
          </p:cNvPr>
          <p:cNvSpPr txBox="1"/>
          <p:nvPr/>
        </p:nvSpPr>
        <p:spPr>
          <a:xfrm>
            <a:off x="6843188" y="3129685"/>
            <a:ext cx="432404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로딩 화면 후 가장 먼저 출력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 시 등록한 이메일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 입력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화면으로 이동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A9B840-6A87-4B61-A5D9-3F7C08E89896}"/>
              </a:ext>
            </a:extLst>
          </p:cNvPr>
          <p:cNvSpPr txBox="1"/>
          <p:nvPr/>
        </p:nvSpPr>
        <p:spPr>
          <a:xfrm flipH="1">
            <a:off x="6843188" y="6124577"/>
            <a:ext cx="5193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회원가입을 하지 않은 사용자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오른쪽 하단의 회원가입 버튼을 눌러 회원가입 진행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569459-255B-477C-894C-5B29A2E65168}"/>
              </a:ext>
            </a:extLst>
          </p:cNvPr>
          <p:cNvCxnSpPr/>
          <p:nvPr/>
        </p:nvCxnSpPr>
        <p:spPr>
          <a:xfrm>
            <a:off x="6843189" y="197809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F3AF8E9-7773-40DC-B83F-7901E799CBF9}"/>
              </a:ext>
            </a:extLst>
          </p:cNvPr>
          <p:cNvCxnSpPr/>
          <p:nvPr/>
        </p:nvCxnSpPr>
        <p:spPr>
          <a:xfrm>
            <a:off x="6843188" y="4323183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C6AFFA6-CFB4-4414-9285-7B79785575A7}"/>
              </a:ext>
            </a:extLst>
          </p:cNvPr>
          <p:cNvCxnSpPr>
            <a:cxnSpLocks/>
            <a:stCxn id="17" idx="3"/>
          </p:cNvCxnSpPr>
          <p:nvPr/>
        </p:nvCxnSpPr>
        <p:spPr>
          <a:xfrm flipH="1" flipV="1">
            <a:off x="5019870" y="5775650"/>
            <a:ext cx="1823318" cy="57976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04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4267297" y="2377932"/>
            <a:ext cx="49358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1-1. Register 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A412-BDE8-4A09-A8A4-56206486987A}"/>
              </a:ext>
            </a:extLst>
          </p:cNvPr>
          <p:cNvSpPr txBox="1"/>
          <p:nvPr/>
        </p:nvSpPr>
        <p:spPr>
          <a:xfrm>
            <a:off x="4343202" y="3140408"/>
            <a:ext cx="4784083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화면에서 회원가입 버튼 클릭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모든 입력란을 입력한 후 본인에 맞는 옵션 체크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해당 정보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사무실 주소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학번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입력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6D8B623-858A-4F39-BC3D-F0CF76AF08D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84" y="1280939"/>
            <a:ext cx="3094200" cy="5500800"/>
          </a:xfrm>
          <a:prstGeom prst="rect">
            <a:avLst/>
          </a:prstGeom>
          <a:solidFill>
            <a:srgbClr val="AA26FC"/>
          </a:solidFill>
          <a:ln w="76200">
            <a:solidFill>
              <a:schemeClr val="tx1"/>
            </a:solidFill>
          </a:ln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26DD732-D196-40BB-9D80-91A6CE9402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837" y="1280939"/>
            <a:ext cx="3094200" cy="55008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53EC3D-7CDA-4956-9878-3857FCECB2CA}"/>
              </a:ext>
            </a:extLst>
          </p:cNvPr>
          <p:cNvCxnSpPr/>
          <p:nvPr/>
        </p:nvCxnSpPr>
        <p:spPr>
          <a:xfrm>
            <a:off x="4231802" y="203524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88434F-DC47-4194-BCB5-C9AF3AF94C2D}"/>
              </a:ext>
            </a:extLst>
          </p:cNvPr>
          <p:cNvCxnSpPr/>
          <p:nvPr/>
        </p:nvCxnSpPr>
        <p:spPr>
          <a:xfrm>
            <a:off x="4231802" y="451174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9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모니터, 화면, 시계, 검은색이(가) 표시된 사진&#10;&#10;자동 생성된 설명">
            <a:extLst>
              <a:ext uri="{FF2B5EF4-FFF2-40B4-BE49-F238E27FC236}">
                <a16:creationId xmlns:a16="http://schemas.microsoft.com/office/drawing/2014/main" id="{965BC015-426D-4820-8763-FC2ACE073D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35" y="1298934"/>
            <a:ext cx="3093178" cy="549898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6319253" y="2452577"/>
            <a:ext cx="62251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2. Password Reset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A412-BDE8-4A09-A8A4-56206486987A}"/>
              </a:ext>
            </a:extLst>
          </p:cNvPr>
          <p:cNvSpPr txBox="1"/>
          <p:nvPr/>
        </p:nvSpPr>
        <p:spPr>
          <a:xfrm>
            <a:off x="6843188" y="3298863"/>
            <a:ext cx="44534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왼쪽 하단의 비밀번호 재설정 버튼 클릭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회원가입시 기재한 이메일 주소로 초기화된 비밀번호 전송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569459-255B-477C-894C-5B29A2E65168}"/>
              </a:ext>
            </a:extLst>
          </p:cNvPr>
          <p:cNvCxnSpPr/>
          <p:nvPr/>
        </p:nvCxnSpPr>
        <p:spPr>
          <a:xfrm>
            <a:off x="6843189" y="197809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F3AF8E9-7773-40DC-B83F-7901E799CBF9}"/>
              </a:ext>
            </a:extLst>
          </p:cNvPr>
          <p:cNvCxnSpPr/>
          <p:nvPr/>
        </p:nvCxnSpPr>
        <p:spPr>
          <a:xfrm>
            <a:off x="6843188" y="4323183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DCDF92B-8C1F-4384-8D91-D9A8D220DE6B}"/>
              </a:ext>
            </a:extLst>
          </p:cNvPr>
          <p:cNvCxnSpPr>
            <a:stCxn id="16" idx="1"/>
          </p:cNvCxnSpPr>
          <p:nvPr/>
        </p:nvCxnSpPr>
        <p:spPr>
          <a:xfrm flipH="1">
            <a:off x="3704253" y="3604171"/>
            <a:ext cx="3138935" cy="218080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61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4500562" y="2415595"/>
            <a:ext cx="49358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3. User List 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53EC3D-7CDA-4956-9878-3857FCECB2CA}"/>
              </a:ext>
            </a:extLst>
          </p:cNvPr>
          <p:cNvCxnSpPr/>
          <p:nvPr/>
        </p:nvCxnSpPr>
        <p:spPr>
          <a:xfrm>
            <a:off x="4231802" y="203524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88434F-DC47-4194-BCB5-C9AF3AF94C2D}"/>
              </a:ext>
            </a:extLst>
          </p:cNvPr>
          <p:cNvCxnSpPr/>
          <p:nvPr/>
        </p:nvCxnSpPr>
        <p:spPr>
          <a:xfrm>
            <a:off x="4231802" y="451174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60994C-A0C1-43DF-8D50-76A00A0EE28A}"/>
              </a:ext>
            </a:extLst>
          </p:cNvPr>
          <p:cNvSpPr txBox="1"/>
          <p:nvPr/>
        </p:nvSpPr>
        <p:spPr>
          <a:xfrm>
            <a:off x="4464222" y="3411900"/>
            <a:ext cx="445346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하단의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Member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탭을 클릭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본인을 제외한 가입자 확인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해당 유저를 클릭하면 메시지 화면으로 연결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45A81D24-953D-4325-B6F9-8D93D63E92D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281600"/>
            <a:ext cx="3094200" cy="55008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95F79-D3B8-482C-922F-34D3163D5CB9}"/>
              </a:ext>
            </a:extLst>
          </p:cNvPr>
          <p:cNvSpPr txBox="1"/>
          <p:nvPr/>
        </p:nvSpPr>
        <p:spPr>
          <a:xfrm>
            <a:off x="1782146" y="898488"/>
            <a:ext cx="400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교수</a:t>
            </a:r>
            <a:r>
              <a:rPr lang="en-US" altLang="ko-KR" sz="1200" dirty="0"/>
              <a:t>&gt;</a:t>
            </a:r>
            <a:r>
              <a:rPr lang="ko-KR" altLang="en-US" sz="1200" dirty="0"/>
              <a:t> 로그인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68EDFF-33DE-4189-A2BF-DF183BF562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00" y="1281600"/>
            <a:ext cx="3090150" cy="54936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EE72E2-F9EE-4989-88FB-95062A42E2EF}"/>
              </a:ext>
            </a:extLst>
          </p:cNvPr>
          <p:cNvSpPr txBox="1"/>
          <p:nvPr/>
        </p:nvSpPr>
        <p:spPr>
          <a:xfrm>
            <a:off x="9141618" y="912328"/>
            <a:ext cx="400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학생</a:t>
            </a:r>
            <a:r>
              <a:rPr lang="en-US" altLang="ko-KR" sz="1200" dirty="0"/>
              <a:t>&gt;</a:t>
            </a:r>
            <a:r>
              <a:rPr lang="ko-KR" altLang="en-US" sz="1200" dirty="0"/>
              <a:t> 로그인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83D219B-9EDF-411A-A706-E940B09D3AD2}"/>
              </a:ext>
            </a:extLst>
          </p:cNvPr>
          <p:cNvCxnSpPr>
            <a:cxnSpLocks/>
          </p:cNvCxnSpPr>
          <p:nvPr/>
        </p:nvCxnSpPr>
        <p:spPr>
          <a:xfrm flipH="1">
            <a:off x="1996752" y="2415595"/>
            <a:ext cx="75012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B2E07F-CA12-4CC5-AD0D-021979E6F2AB}"/>
              </a:ext>
            </a:extLst>
          </p:cNvPr>
          <p:cNvSpPr txBox="1"/>
          <p:nvPr/>
        </p:nvSpPr>
        <p:spPr>
          <a:xfrm>
            <a:off x="2755544" y="2269401"/>
            <a:ext cx="9485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학과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5DF483C-BA18-438A-BEE6-37CF587946A6}"/>
              </a:ext>
            </a:extLst>
          </p:cNvPr>
          <p:cNvCxnSpPr>
            <a:cxnSpLocks/>
          </p:cNvCxnSpPr>
          <p:nvPr/>
        </p:nvCxnSpPr>
        <p:spPr>
          <a:xfrm flipV="1">
            <a:off x="10463172" y="2415595"/>
            <a:ext cx="462975" cy="3385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7D88CA-ADEC-4120-B69F-76C36A95A565}"/>
              </a:ext>
            </a:extLst>
          </p:cNvPr>
          <p:cNvSpPr txBox="1"/>
          <p:nvPr/>
        </p:nvSpPr>
        <p:spPr>
          <a:xfrm>
            <a:off x="9830307" y="2771767"/>
            <a:ext cx="14616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사무실 주소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8F57DF2-5033-4F88-BFDD-C87E52F3DD66}"/>
              </a:ext>
            </a:extLst>
          </p:cNvPr>
          <p:cNvCxnSpPr>
            <a:cxnSpLocks/>
          </p:cNvCxnSpPr>
          <p:nvPr/>
        </p:nvCxnSpPr>
        <p:spPr>
          <a:xfrm flipV="1">
            <a:off x="7787494" y="2323322"/>
            <a:ext cx="704904" cy="172669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F95BF1-75BD-46C9-88B7-614FA7B5C11E}"/>
              </a:ext>
            </a:extLst>
          </p:cNvPr>
          <p:cNvCxnSpPr>
            <a:cxnSpLocks/>
          </p:cNvCxnSpPr>
          <p:nvPr/>
        </p:nvCxnSpPr>
        <p:spPr>
          <a:xfrm flipH="1">
            <a:off x="1436914" y="3715722"/>
            <a:ext cx="3293706" cy="245181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93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BBCA66B-DFEB-4E4D-AC68-31848DC2D0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281600"/>
            <a:ext cx="3094200" cy="55008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4500562" y="2415595"/>
            <a:ext cx="49358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4. Message 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53EC3D-7CDA-4956-9878-3857FCECB2CA}"/>
              </a:ext>
            </a:extLst>
          </p:cNvPr>
          <p:cNvCxnSpPr/>
          <p:nvPr/>
        </p:nvCxnSpPr>
        <p:spPr>
          <a:xfrm>
            <a:off x="4231802" y="203524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88434F-DC47-4194-BCB5-C9AF3AF94C2D}"/>
              </a:ext>
            </a:extLst>
          </p:cNvPr>
          <p:cNvCxnSpPr/>
          <p:nvPr/>
        </p:nvCxnSpPr>
        <p:spPr>
          <a:xfrm>
            <a:off x="4231802" y="5855352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60994C-A0C1-43DF-8D50-76A00A0EE28A}"/>
              </a:ext>
            </a:extLst>
          </p:cNvPr>
          <p:cNvSpPr txBox="1"/>
          <p:nvPr/>
        </p:nvSpPr>
        <p:spPr>
          <a:xfrm>
            <a:off x="4464222" y="3411900"/>
            <a:ext cx="3094200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원하는 요청 항목 선택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구체적인 사유 작성 후 전송 버튼 클릭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요청과 내용이 상단에 올라감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내가 보낸 메시지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파란색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상대방이 보낸 메시지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주황색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회신 시 상대방이 보낸 요청과 동일한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요청사항을 골라 최종 메시지 전달   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95F79-D3B8-482C-922F-34D3163D5CB9}"/>
              </a:ext>
            </a:extLst>
          </p:cNvPr>
          <p:cNvSpPr txBox="1"/>
          <p:nvPr/>
        </p:nvSpPr>
        <p:spPr>
          <a:xfrm>
            <a:off x="1992783" y="931412"/>
            <a:ext cx="400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메시지 발신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E72E2-F9EE-4989-88FB-95062A42E2EF}"/>
              </a:ext>
            </a:extLst>
          </p:cNvPr>
          <p:cNvSpPr txBox="1"/>
          <p:nvPr/>
        </p:nvSpPr>
        <p:spPr>
          <a:xfrm>
            <a:off x="9318783" y="931411"/>
            <a:ext cx="4002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메시지 수신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4DCE6B7-212C-40B4-B46B-595B5E588E2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00" y="1281600"/>
            <a:ext cx="3094200" cy="55008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3DC334-C0BC-4168-AF5B-C55B25F2D251}"/>
              </a:ext>
            </a:extLst>
          </p:cNvPr>
          <p:cNvCxnSpPr/>
          <p:nvPr/>
        </p:nvCxnSpPr>
        <p:spPr>
          <a:xfrm flipH="1">
            <a:off x="2920482" y="3610947"/>
            <a:ext cx="1580080" cy="15395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73398DF-5178-4EC3-98DE-C7FCA05A4CD0}"/>
              </a:ext>
            </a:extLst>
          </p:cNvPr>
          <p:cNvCxnSpPr>
            <a:cxnSpLocks/>
          </p:cNvCxnSpPr>
          <p:nvPr/>
        </p:nvCxnSpPr>
        <p:spPr>
          <a:xfrm flipH="1" flipV="1">
            <a:off x="8627775" y="2035240"/>
            <a:ext cx="889450" cy="82683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375C73F-77BF-4924-9CFC-3808BDC1D850}"/>
              </a:ext>
            </a:extLst>
          </p:cNvPr>
          <p:cNvSpPr txBox="1"/>
          <p:nvPr/>
        </p:nvSpPr>
        <p:spPr>
          <a:xfrm>
            <a:off x="9380338" y="2873886"/>
            <a:ext cx="125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이름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E41D1C-4D10-4C85-9AA8-19FECC24A6CB}"/>
              </a:ext>
            </a:extLst>
          </p:cNvPr>
          <p:cNvCxnSpPr>
            <a:cxnSpLocks/>
          </p:cNvCxnSpPr>
          <p:nvPr/>
        </p:nvCxnSpPr>
        <p:spPr>
          <a:xfrm flipH="1" flipV="1">
            <a:off x="8574833" y="2316540"/>
            <a:ext cx="363895" cy="6072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602A7A3-E16F-47C2-B152-2D6D54D24309}"/>
              </a:ext>
            </a:extLst>
          </p:cNvPr>
          <p:cNvSpPr txBox="1"/>
          <p:nvPr/>
        </p:nvSpPr>
        <p:spPr>
          <a:xfrm>
            <a:off x="8811416" y="2914759"/>
            <a:ext cx="125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학과</a:t>
            </a:r>
          </a:p>
        </p:txBody>
      </p:sp>
    </p:spTree>
    <p:extLst>
      <p:ext uri="{BB962C8B-B14F-4D97-AF65-F5344CB8AC3E}">
        <p14:creationId xmlns:p14="http://schemas.microsoft.com/office/powerpoint/2010/main" val="228823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9EF58F-3947-451D-95FF-BE39D88037AB}"/>
              </a:ext>
            </a:extLst>
          </p:cNvPr>
          <p:cNvSpPr txBox="1"/>
          <p:nvPr/>
        </p:nvSpPr>
        <p:spPr>
          <a:xfrm>
            <a:off x="6692479" y="2452577"/>
            <a:ext cx="49358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4-1. Message</a:t>
            </a:r>
            <a:endParaRPr lang="ko-KR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CA412-BDE8-4A09-A8A4-56206486987A}"/>
              </a:ext>
            </a:extLst>
          </p:cNvPr>
          <p:cNvSpPr txBox="1"/>
          <p:nvPr/>
        </p:nvSpPr>
        <p:spPr>
          <a:xfrm>
            <a:off x="6998405" y="3171589"/>
            <a:ext cx="432404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하단의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Message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탭을 클릭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누구로부터 온 메시지인지 수신 확인 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1E014-CD2B-4BE6-9EAE-EEF7EDBA7B00}"/>
              </a:ext>
            </a:extLst>
          </p:cNvPr>
          <p:cNvSpPr txBox="1"/>
          <p:nvPr/>
        </p:nvSpPr>
        <p:spPr>
          <a:xfrm>
            <a:off x="317241" y="289249"/>
            <a:ext cx="51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KnockTalk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사용설명서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569459-255B-477C-894C-5B29A2E65168}"/>
              </a:ext>
            </a:extLst>
          </p:cNvPr>
          <p:cNvCxnSpPr/>
          <p:nvPr/>
        </p:nvCxnSpPr>
        <p:spPr>
          <a:xfrm>
            <a:off x="6843189" y="1978090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F3AF8E9-7773-40DC-B83F-7901E799CBF9}"/>
              </a:ext>
            </a:extLst>
          </p:cNvPr>
          <p:cNvCxnSpPr/>
          <p:nvPr/>
        </p:nvCxnSpPr>
        <p:spPr>
          <a:xfrm>
            <a:off x="6843189" y="4071256"/>
            <a:ext cx="372839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6161C69-BAF9-447F-88B8-27386FA0B0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0" y="1299600"/>
            <a:ext cx="3094200" cy="55008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951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442</Words>
  <Application>Microsoft Office PowerPoint</Application>
  <PresentationFormat>와이드스크린</PresentationFormat>
  <Paragraphs>106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나눔고딕 ExtraBold</vt:lpstr>
      <vt:lpstr>맑은 고딕</vt:lpstr>
      <vt:lpstr>Arial</vt:lpstr>
      <vt:lpstr>Arial Black</vt:lpstr>
      <vt:lpstr>Office 테마</vt:lpstr>
      <vt:lpstr>KnockTalk 사용설명서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KnockTalk</dc:title>
  <dc:creator>김양원</dc:creator>
  <cp:lastModifiedBy>김양원</cp:lastModifiedBy>
  <cp:revision>21</cp:revision>
  <dcterms:created xsi:type="dcterms:W3CDTF">2019-12-21T03:46:44Z</dcterms:created>
  <dcterms:modified xsi:type="dcterms:W3CDTF">2019-12-23T06:38:56Z</dcterms:modified>
</cp:coreProperties>
</file>